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62"/>
          </p14:sldIdLst>
        </p14:section>
        <p14:section name="Exercice" id="{574B2879-2F82-4429-B659-7F10B579AB69}">
          <p14:sldIdLst>
            <p14:sldId id="261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02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5" y="556811"/>
            <a:ext cx="8621329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5" y="547285"/>
            <a:ext cx="8621329" cy="576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2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83" y="556811"/>
            <a:ext cx="8659434" cy="574437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51520" y="692696"/>
            <a:ext cx="86409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U15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17731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94</Words>
  <Application>Microsoft Office PowerPoint</Application>
  <PresentationFormat>Affichage à l'écran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28</cp:revision>
  <dcterms:created xsi:type="dcterms:W3CDTF">2016-07-11T19:17:31Z</dcterms:created>
  <dcterms:modified xsi:type="dcterms:W3CDTF">2018-03-12T18:45:01Z</dcterms:modified>
</cp:coreProperties>
</file>