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62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52048"/>
            <a:ext cx="8630855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" y="571101"/>
            <a:ext cx="8602276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6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571101"/>
            <a:ext cx="865943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25</cp:revision>
  <dcterms:created xsi:type="dcterms:W3CDTF">2016-07-11T19:17:31Z</dcterms:created>
  <dcterms:modified xsi:type="dcterms:W3CDTF">2017-04-17T16:57:06Z</dcterms:modified>
</cp:coreProperties>
</file>