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57"/>
          </p14:sldIdLst>
        </p14:section>
        <p14:section name="Exercice" id="{574B2879-2F82-4429-B659-7F10B579AB69}">
          <p14:sldIdLst>
            <p14:sldId id="258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17/09/2017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17/09/2017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74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18" y="0"/>
            <a:ext cx="89057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10</cp:revision>
  <dcterms:created xsi:type="dcterms:W3CDTF">2016-07-11T19:17:31Z</dcterms:created>
  <dcterms:modified xsi:type="dcterms:W3CDTF">2017-09-17T19:26:59Z</dcterms:modified>
</cp:coreProperties>
</file>