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éance U15 septembre" id="{5F0709A3-E489-4602-A543-E64E30E2FAB6}">
          <p14:sldIdLst/>
        </p14:section>
        <p14:section name="Jeu" id="{02795CAD-6850-4FF5-9266-D4226B6E9B7A}">
          <p14:sldIdLst>
            <p14:sldId id="261"/>
          </p14:sldIdLst>
        </p14:section>
        <p14:section name="Situation" id="{385527F7-18A0-4563-B66F-F9678DB0D2B0}">
          <p14:sldIdLst>
            <p14:sldId id="257"/>
          </p14:sldIdLst>
        </p14:section>
        <p14:section name="Exercice" id="{574B2879-2F82-4429-B659-7F10B579AB69}">
          <p14:sldIdLst>
            <p14:sldId id="258"/>
          </p14:sldIdLst>
        </p14:section>
        <p14:section name="jeu" id="{64ACF92D-5D6D-4D54-9435-01F6B3DB21E0}">
          <p14:sldIdLst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71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09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65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16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46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16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43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21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28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89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2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3A7B0-D0CC-4815-A72A-EFC10AEF0BAF}" type="datetimeFigureOut">
              <a:rPr lang="fr-FR" smtClean="0"/>
              <a:t>22/12/2017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81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</a:rPr>
              <a:t>Matériel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20</a:t>
            </a:r>
            <a:endParaRPr lang="fr-FR" sz="800" dirty="0">
              <a:solidFill>
                <a:prstClr val="black"/>
              </a:solidFill>
            </a:endParaRPr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joueur/Ballon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pas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Conserver /Progresser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S’opposer  la Progression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Déséquilibrer/Finir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S’opposer pour </a:t>
            </a:r>
            <a:r>
              <a:rPr lang="fr-FR" sz="1400" dirty="0">
                <a:solidFill>
                  <a:prstClr val="black"/>
                </a:solidFill>
              </a:rPr>
              <a:t>Protéger</a:t>
            </a:r>
            <a:r>
              <a:rPr lang="fr-FR" sz="1400" dirty="0" smtClean="0">
                <a:solidFill>
                  <a:prstClr val="black"/>
                </a:solidFill>
              </a:rPr>
              <a:t> son but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76844" y="950277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prstClr val="black"/>
                </a:solidFill>
              </a:rPr>
              <a:t>Jeu</a:t>
            </a:r>
            <a:endParaRPr lang="fr-FR" b="1" u="sng" dirty="0">
              <a:solidFill>
                <a:prstClr val="black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>
                <a:solidFill>
                  <a:prstClr val="black"/>
                </a:solidFill>
              </a:rPr>
              <a:t>Consignes: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Jonglerie par groupe de quatre ou cinq</a:t>
            </a: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Celui qui loupe commence la première fois par cinq pompes puis une de plus a chaque fois jusqu’à dix</a:t>
            </a: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</p:txBody>
      </p:sp>
      <p:sp>
        <p:nvSpPr>
          <p:cNvPr id="175" name="ZoneTexte 174"/>
          <p:cNvSpPr txBox="1"/>
          <p:nvPr/>
        </p:nvSpPr>
        <p:spPr>
          <a:xfrm>
            <a:off x="107504" y="5507940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prstClr val="black"/>
                </a:solidFill>
              </a:rPr>
              <a:t>Temps </a:t>
            </a:r>
            <a:r>
              <a:rPr lang="fr-FR" b="1" dirty="0" smtClean="0">
                <a:solidFill>
                  <a:prstClr val="black"/>
                </a:solidFill>
              </a:rPr>
              <a:t>:20</a:t>
            </a:r>
            <a:r>
              <a:rPr lang="fr-FR" b="1" dirty="0" smtClean="0">
                <a:solidFill>
                  <a:prstClr val="black"/>
                </a:solidFill>
              </a:rPr>
              <a:t>’ </a:t>
            </a:r>
            <a:endParaRPr lang="fr-FR" b="1" dirty="0">
              <a:solidFill>
                <a:prstClr val="black"/>
              </a:solidFill>
            </a:endParaRPr>
          </a:p>
        </p:txBody>
      </p:sp>
      <p:sp>
        <p:nvSpPr>
          <p:cNvPr id="221" name="Ellipse 220"/>
          <p:cNvSpPr/>
          <p:nvPr/>
        </p:nvSpPr>
        <p:spPr>
          <a:xfrm rot="10800000" flipV="1">
            <a:off x="6014870" y="2474179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3" name="Ellipse 222"/>
          <p:cNvSpPr/>
          <p:nvPr/>
        </p:nvSpPr>
        <p:spPr>
          <a:xfrm rot="10800000" flipV="1">
            <a:off x="6778739" y="3848557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4" name="Ellipse 223"/>
          <p:cNvSpPr/>
          <p:nvPr/>
        </p:nvSpPr>
        <p:spPr>
          <a:xfrm rot="10800000" flipV="1">
            <a:off x="6208840" y="3535225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5" name="Ellipse 224"/>
          <p:cNvSpPr/>
          <p:nvPr/>
        </p:nvSpPr>
        <p:spPr>
          <a:xfrm rot="10800000" flipV="1">
            <a:off x="6862191" y="2527292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7" name="Ellipse 226"/>
          <p:cNvSpPr/>
          <p:nvPr/>
        </p:nvSpPr>
        <p:spPr>
          <a:xfrm rot="10800000" flipV="1">
            <a:off x="6228184" y="2924944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8" name="Ellipse 227"/>
          <p:cNvSpPr/>
          <p:nvPr/>
        </p:nvSpPr>
        <p:spPr>
          <a:xfrm rot="10800000" flipV="1">
            <a:off x="6524791" y="4181001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9" name="Ellipse 228"/>
          <p:cNvSpPr/>
          <p:nvPr/>
        </p:nvSpPr>
        <p:spPr>
          <a:xfrm rot="10800000" flipV="1">
            <a:off x="6228183" y="3918413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0" name="Ellipse 229"/>
          <p:cNvSpPr/>
          <p:nvPr/>
        </p:nvSpPr>
        <p:spPr>
          <a:xfrm rot="10800000" flipV="1">
            <a:off x="6585665" y="342900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2" name="Ellipse 231"/>
          <p:cNvSpPr/>
          <p:nvPr/>
        </p:nvSpPr>
        <p:spPr>
          <a:xfrm rot="10800000" flipV="1">
            <a:off x="6795925" y="2924944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3" name="Ellipse 232"/>
          <p:cNvSpPr/>
          <p:nvPr/>
        </p:nvSpPr>
        <p:spPr>
          <a:xfrm rot="10800000" flipV="1">
            <a:off x="6588224" y="2233051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23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337" y="2794741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9" name="Connecteur droit avec flèche 238"/>
          <p:cNvCxnSpPr>
            <a:endCxn id="227" idx="2"/>
          </p:cNvCxnSpPr>
          <p:nvPr/>
        </p:nvCxnSpPr>
        <p:spPr>
          <a:xfrm flipH="1">
            <a:off x="6360715" y="2964314"/>
            <a:ext cx="391927" cy="1374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5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8937" y="3721670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7" name="Connecteur droit avec flèche 96"/>
          <p:cNvCxnSpPr/>
          <p:nvPr/>
        </p:nvCxnSpPr>
        <p:spPr>
          <a:xfrm flipH="1">
            <a:off x="6328828" y="3854984"/>
            <a:ext cx="391927" cy="1374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126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595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99" y="561574"/>
            <a:ext cx="8611802" cy="573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620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</a:rPr>
              <a:t>Matériel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20</a:t>
            </a:r>
            <a:endParaRPr lang="fr-FR" sz="800" dirty="0">
              <a:solidFill>
                <a:prstClr val="black"/>
              </a:solidFill>
            </a:endParaRPr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joueur/Ballon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pas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Conserver /Progresser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S’opposer  la Progression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Déséquilibrer/Finir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S’opposer pour </a:t>
            </a:r>
            <a:r>
              <a:rPr lang="fr-FR" sz="1400" dirty="0">
                <a:solidFill>
                  <a:prstClr val="black"/>
                </a:solidFill>
              </a:rPr>
              <a:t>Protéger</a:t>
            </a:r>
            <a:r>
              <a:rPr lang="fr-FR" sz="1400" dirty="0" smtClean="0">
                <a:solidFill>
                  <a:prstClr val="black"/>
                </a:solidFill>
              </a:rPr>
              <a:t> son but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76844" y="950277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prstClr val="black"/>
                </a:solidFill>
              </a:rPr>
              <a:t>Jeu</a:t>
            </a:r>
            <a:endParaRPr lang="fr-FR" b="1" u="sng" dirty="0">
              <a:solidFill>
                <a:prstClr val="black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>
                <a:solidFill>
                  <a:prstClr val="black"/>
                </a:solidFill>
              </a:rPr>
              <a:t>Consignes: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Bien occuper les zones et se démarquer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Match sur tout le terrain 8 contre 8 une touche de balle  dans la zone défensive  le but sera valable que si toute l’équipe est dans le camps adverse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Libre les  dernières minutes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175" name="ZoneTexte 174"/>
          <p:cNvSpPr txBox="1"/>
          <p:nvPr/>
        </p:nvSpPr>
        <p:spPr>
          <a:xfrm>
            <a:off x="107504" y="5507940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prstClr val="black"/>
                </a:solidFill>
              </a:rPr>
              <a:t>Temps :30’ </a:t>
            </a:r>
            <a:endParaRPr lang="fr-FR" b="1" dirty="0">
              <a:solidFill>
                <a:prstClr val="black"/>
              </a:solidFill>
            </a:endParaRPr>
          </a:p>
        </p:txBody>
      </p:sp>
      <p:sp>
        <p:nvSpPr>
          <p:cNvPr id="220" name="Ellipse 219"/>
          <p:cNvSpPr/>
          <p:nvPr/>
        </p:nvSpPr>
        <p:spPr>
          <a:xfrm rot="10800000" flipV="1">
            <a:off x="3956049" y="381167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1" name="Ellipse 220"/>
          <p:cNvSpPr/>
          <p:nvPr/>
        </p:nvSpPr>
        <p:spPr>
          <a:xfrm rot="10800000" flipV="1">
            <a:off x="5764682" y="2314842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2" name="Ellipse 221"/>
          <p:cNvSpPr/>
          <p:nvPr/>
        </p:nvSpPr>
        <p:spPr>
          <a:xfrm rot="10800000" flipV="1">
            <a:off x="3685262" y="422097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3" name="Ellipse 222"/>
          <p:cNvSpPr/>
          <p:nvPr/>
        </p:nvSpPr>
        <p:spPr>
          <a:xfrm rot="10800000" flipV="1">
            <a:off x="5424611" y="33569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4" name="Ellipse 223"/>
          <p:cNvSpPr/>
          <p:nvPr/>
        </p:nvSpPr>
        <p:spPr>
          <a:xfrm rot="10800000" flipV="1">
            <a:off x="4644008" y="4077428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5" name="Ellipse 224"/>
          <p:cNvSpPr/>
          <p:nvPr/>
        </p:nvSpPr>
        <p:spPr>
          <a:xfrm rot="10800000" flipV="1">
            <a:off x="7512047" y="242106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7" name="Ellipse 226"/>
          <p:cNvSpPr/>
          <p:nvPr/>
        </p:nvSpPr>
        <p:spPr>
          <a:xfrm rot="10800000" flipV="1">
            <a:off x="6862192" y="4421878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8" name="Ellipse 227"/>
          <p:cNvSpPr/>
          <p:nvPr/>
        </p:nvSpPr>
        <p:spPr>
          <a:xfrm rot="10800000" flipV="1">
            <a:off x="4375131" y="57340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9" name="Ellipse 228"/>
          <p:cNvSpPr/>
          <p:nvPr/>
        </p:nvSpPr>
        <p:spPr>
          <a:xfrm rot="10800000" flipV="1">
            <a:off x="5422121" y="472514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0" name="Ellipse 229"/>
          <p:cNvSpPr/>
          <p:nvPr/>
        </p:nvSpPr>
        <p:spPr>
          <a:xfrm rot="10800000" flipV="1">
            <a:off x="4308866" y="237356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2" name="Ellipse 231"/>
          <p:cNvSpPr/>
          <p:nvPr/>
        </p:nvSpPr>
        <p:spPr>
          <a:xfrm rot="10800000" flipV="1">
            <a:off x="7578314" y="393381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3" name="Ellipse 232"/>
          <p:cNvSpPr/>
          <p:nvPr/>
        </p:nvSpPr>
        <p:spPr>
          <a:xfrm rot="10800000" flipV="1">
            <a:off x="8532440" y="424187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4" name="Ellipse 233"/>
          <p:cNvSpPr/>
          <p:nvPr/>
        </p:nvSpPr>
        <p:spPr>
          <a:xfrm rot="10800000" flipV="1">
            <a:off x="5872097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5" name="Ellipse 234"/>
          <p:cNvSpPr/>
          <p:nvPr/>
        </p:nvSpPr>
        <p:spPr>
          <a:xfrm rot="10800000" flipV="1">
            <a:off x="5796137" y="4130541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6" name="Ellipse 235"/>
          <p:cNvSpPr/>
          <p:nvPr/>
        </p:nvSpPr>
        <p:spPr>
          <a:xfrm rot="10800000" flipV="1">
            <a:off x="7890110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7" name="Ellipse 236"/>
          <p:cNvSpPr/>
          <p:nvPr/>
        </p:nvSpPr>
        <p:spPr>
          <a:xfrm rot="10800000" flipV="1">
            <a:off x="2722883" y="425109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23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513" y="4348103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9" name="Connecteur droit avec flèche 238"/>
          <p:cNvCxnSpPr/>
          <p:nvPr/>
        </p:nvCxnSpPr>
        <p:spPr>
          <a:xfrm flipH="1">
            <a:off x="7956376" y="4477245"/>
            <a:ext cx="544659" cy="14000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2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172</Words>
  <Application>Microsoft Office PowerPoint</Application>
  <PresentationFormat>Affichage à l'écran 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 </vt:lpstr>
      <vt:lpstr>Présentation PowerPoint</vt:lpstr>
      <vt:lpstr>Présentation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</dc:creator>
  <cp:lastModifiedBy>antoine</cp:lastModifiedBy>
  <cp:revision>17</cp:revision>
  <dcterms:created xsi:type="dcterms:W3CDTF">2016-07-11T19:17:31Z</dcterms:created>
  <dcterms:modified xsi:type="dcterms:W3CDTF">2017-12-22T12:22:42Z</dcterms:modified>
</cp:coreProperties>
</file>