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09" y="556811"/>
            <a:ext cx="8640381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6" y="556811"/>
            <a:ext cx="8649908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61574"/>
            <a:ext cx="8611802" cy="57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17</cp:revision>
  <dcterms:created xsi:type="dcterms:W3CDTF">2016-07-11T19:17:31Z</dcterms:created>
  <dcterms:modified xsi:type="dcterms:W3CDTF">2017-12-27T13:45:30Z</dcterms:modified>
</cp:coreProperties>
</file>