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58"/>
            <p14:sldId id="257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116632"/>
            <a:ext cx="863085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75864"/>
            <a:ext cx="8611802" cy="5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66338"/>
            <a:ext cx="8630855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22</cp:revision>
  <dcterms:created xsi:type="dcterms:W3CDTF">2016-07-11T19:17:31Z</dcterms:created>
  <dcterms:modified xsi:type="dcterms:W3CDTF">2018-01-28T13:39:28Z</dcterms:modified>
</cp:coreProperties>
</file>