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9" r:id="rId3"/>
    <p:sldId id="267" r:id="rId4"/>
    <p:sldId id="268" r:id="rId5"/>
  </p:sldIdLst>
  <p:sldSz cx="9144000" cy="6858000" type="screen4x3"/>
  <p:notesSz cx="6858000" cy="9715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64" autoAdjust="0"/>
  </p:normalViewPr>
  <p:slideViewPr>
    <p:cSldViewPr>
      <p:cViewPr>
        <p:scale>
          <a:sx n="100" d="100"/>
          <a:sy n="100" d="100"/>
        </p:scale>
        <p:origin x="-1020" y="618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35B9-DFC7-4980-880D-5F782C12ED86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FAAD-75D3-4252-A6AA-B0FB905EC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2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2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7CA-B81B-42ED-B142-8A4AADDFA1CF}" type="datetimeFigureOut">
              <a:rPr lang="fr-FR" smtClean="0"/>
              <a:t>08/03/2016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14622" y="1041964"/>
            <a:ext cx="5064338" cy="6814076"/>
          </a:xfrm>
          <a:prstGeom prst="rect">
            <a:avLst/>
          </a:prstGeom>
          <a:solidFill>
            <a:srgbClr val="FFFF00"/>
          </a:solidFill>
          <a:ln w="3175"/>
          <a:extLst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emnt</a:t>
            </a:r>
            <a:endParaRPr lang="fr-FR" dirty="0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59"/>
            <a:ext cx="1800000" cy="39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66621" y="2433190"/>
            <a:ext cx="223319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u="sng" dirty="0" smtClean="0"/>
              <a:t>Faire des groupes de quatre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dirty="0" smtClean="0"/>
              <a:t>Faire  une passe latérale et la suivre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dirty="0" smtClean="0"/>
              <a:t>la passe suivante sera en diagonale avant de se replacer latéralement </a:t>
            </a: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6372036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</a:t>
            </a:r>
            <a:r>
              <a:rPr lang="fr-FR" b="1" dirty="0" smtClean="0"/>
              <a:t>:</a:t>
            </a:r>
            <a:r>
              <a:rPr lang="fr-FR" b="1" dirty="0" smtClean="0"/>
              <a:t>15</a:t>
            </a:r>
            <a:r>
              <a:rPr lang="fr-FR" b="1" dirty="0" smtClean="0"/>
              <a:t>’ </a:t>
            </a:r>
            <a:endParaRPr lang="fr-FR" b="1" dirty="0"/>
          </a:p>
        </p:txBody>
      </p:sp>
      <p:sp>
        <p:nvSpPr>
          <p:cNvPr id="164" name="Triangle isocèle 163"/>
          <p:cNvSpPr/>
          <p:nvPr/>
        </p:nvSpPr>
        <p:spPr>
          <a:xfrm>
            <a:off x="4908052" y="-960418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Triangle isocèle 144"/>
          <p:cNvSpPr/>
          <p:nvPr/>
        </p:nvSpPr>
        <p:spPr>
          <a:xfrm>
            <a:off x="7379395" y="3140968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Triangle isocèle 172"/>
          <p:cNvSpPr/>
          <p:nvPr/>
        </p:nvSpPr>
        <p:spPr>
          <a:xfrm>
            <a:off x="7379395" y="2249202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Triangle isocèle 176"/>
          <p:cNvSpPr/>
          <p:nvPr/>
        </p:nvSpPr>
        <p:spPr>
          <a:xfrm>
            <a:off x="8460432" y="2230316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Triangle isocèle 177"/>
          <p:cNvSpPr/>
          <p:nvPr/>
        </p:nvSpPr>
        <p:spPr>
          <a:xfrm>
            <a:off x="8458472" y="3140968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Triangle isocèle 190"/>
          <p:cNvSpPr/>
          <p:nvPr/>
        </p:nvSpPr>
        <p:spPr>
          <a:xfrm>
            <a:off x="7380312" y="6372036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Triangle isocèle 191"/>
          <p:cNvSpPr/>
          <p:nvPr/>
        </p:nvSpPr>
        <p:spPr>
          <a:xfrm>
            <a:off x="7380312" y="5480270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Triangle isocèle 193"/>
          <p:cNvSpPr/>
          <p:nvPr/>
        </p:nvSpPr>
        <p:spPr>
          <a:xfrm>
            <a:off x="8316416" y="5461384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Triangle isocèle 196"/>
          <p:cNvSpPr/>
          <p:nvPr/>
        </p:nvSpPr>
        <p:spPr>
          <a:xfrm>
            <a:off x="8316416" y="6372036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Triangle isocèle 198"/>
          <p:cNvSpPr/>
          <p:nvPr/>
        </p:nvSpPr>
        <p:spPr>
          <a:xfrm>
            <a:off x="5696451" y="316914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Triangle isocèle 200"/>
          <p:cNvSpPr/>
          <p:nvPr/>
        </p:nvSpPr>
        <p:spPr>
          <a:xfrm>
            <a:off x="5696451" y="2277382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Triangle isocèle 202"/>
          <p:cNvSpPr/>
          <p:nvPr/>
        </p:nvSpPr>
        <p:spPr>
          <a:xfrm>
            <a:off x="6777488" y="2258496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Triangle isocèle 204"/>
          <p:cNvSpPr/>
          <p:nvPr/>
        </p:nvSpPr>
        <p:spPr>
          <a:xfrm>
            <a:off x="6775528" y="316914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Triangle isocèle 209"/>
          <p:cNvSpPr/>
          <p:nvPr/>
        </p:nvSpPr>
        <p:spPr>
          <a:xfrm>
            <a:off x="5840467" y="6372036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Triangle isocèle 210"/>
          <p:cNvSpPr/>
          <p:nvPr/>
        </p:nvSpPr>
        <p:spPr>
          <a:xfrm>
            <a:off x="5840467" y="5480270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Triangle isocèle 211"/>
          <p:cNvSpPr/>
          <p:nvPr/>
        </p:nvSpPr>
        <p:spPr>
          <a:xfrm>
            <a:off x="6921504" y="5461384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Triangle isocèle 212"/>
          <p:cNvSpPr/>
          <p:nvPr/>
        </p:nvSpPr>
        <p:spPr>
          <a:xfrm>
            <a:off x="6919544" y="6372036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Ellipse 213"/>
          <p:cNvSpPr/>
          <p:nvPr/>
        </p:nvSpPr>
        <p:spPr>
          <a:xfrm rot="10800000" flipV="1">
            <a:off x="5696278" y="214675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Ellipse 214"/>
          <p:cNvSpPr/>
          <p:nvPr/>
        </p:nvSpPr>
        <p:spPr>
          <a:xfrm rot="10800000" flipV="1">
            <a:off x="5872097" y="526699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Ellipse 215"/>
          <p:cNvSpPr/>
          <p:nvPr/>
        </p:nvSpPr>
        <p:spPr>
          <a:xfrm rot="10800000" flipV="1">
            <a:off x="6743725" y="213285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Ellipse 216"/>
          <p:cNvSpPr/>
          <p:nvPr/>
        </p:nvSpPr>
        <p:spPr>
          <a:xfrm rot="10800000" flipV="1">
            <a:off x="6919544" y="525309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Ellipse 217"/>
          <p:cNvSpPr/>
          <p:nvPr/>
        </p:nvSpPr>
        <p:spPr>
          <a:xfrm rot="10800000" flipV="1">
            <a:off x="6743724" y="3322775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Ellipse 218"/>
          <p:cNvSpPr/>
          <p:nvPr/>
        </p:nvSpPr>
        <p:spPr>
          <a:xfrm rot="10800000" flipV="1">
            <a:off x="7103765" y="656313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5696277" y="330231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96137" y="656313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Ellipse 225"/>
          <p:cNvSpPr/>
          <p:nvPr/>
        </p:nvSpPr>
        <p:spPr>
          <a:xfrm rot="10800000" flipV="1">
            <a:off x="7270791" y="2261845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8318238" y="2247949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8318237" y="3160159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7270790" y="313970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7314567" y="531898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Ellipse 230"/>
          <p:cNvSpPr/>
          <p:nvPr/>
        </p:nvSpPr>
        <p:spPr>
          <a:xfrm rot="10800000" flipV="1">
            <a:off x="8362014" y="5305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8399909" y="6495009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7314566" y="647455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4" name="Connecteur droit avec flèche 233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cteur droit avec flèche 234"/>
          <p:cNvCxnSpPr/>
          <p:nvPr/>
        </p:nvCxnSpPr>
        <p:spPr>
          <a:xfrm>
            <a:off x="5746790" y="2257845"/>
            <a:ext cx="996934" cy="195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cteur droit avec flèche 235"/>
          <p:cNvCxnSpPr/>
          <p:nvPr/>
        </p:nvCxnSpPr>
        <p:spPr>
          <a:xfrm>
            <a:off x="5678214" y="2101591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933" y="2332419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8" name="Connecteur droit avec flèche 237"/>
          <p:cNvCxnSpPr/>
          <p:nvPr/>
        </p:nvCxnSpPr>
        <p:spPr>
          <a:xfrm flipH="1">
            <a:off x="5840467" y="2394272"/>
            <a:ext cx="819765" cy="7454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cteur droit avec flèche 238"/>
          <p:cNvCxnSpPr/>
          <p:nvPr/>
        </p:nvCxnSpPr>
        <p:spPr>
          <a:xfrm flipH="1">
            <a:off x="5678214" y="2060848"/>
            <a:ext cx="108533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14622" y="1041964"/>
            <a:ext cx="5064338" cy="6814076"/>
          </a:xfrm>
          <a:prstGeom prst="rect">
            <a:avLst/>
          </a:prstGeom>
          <a:solidFill>
            <a:srgbClr val="FFFF00"/>
          </a:solidFill>
          <a:ln w="3175"/>
          <a:extLst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6072" y="2164479"/>
            <a:ext cx="7772400" cy="1470025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emnt</a:t>
            </a:r>
            <a:endParaRPr lang="fr-FR" dirty="0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59"/>
            <a:ext cx="1800000" cy="39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66621" y="2433190"/>
            <a:ext cx="2233192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dirty="0" smtClean="0"/>
              <a:t>Faire des groupes de quatre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un ballon pour quatre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Jonglerie à quatre dans le carré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Lorsque l ’éducateur annonce une couleur les quatre joueurs doivent rejoindre chacun un carré puis le joueur qui a le ballon doit commencer à faire la passe dans le carré dont la couleur a été annoncée puis réussir trois passes pour ce passer le ballon dans chaque carr</a:t>
            </a:r>
            <a:r>
              <a:rPr lang="fr-FR" sz="1200" dirty="0" smtClean="0"/>
              <a:t>é jusqu’au joueur de départ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6372036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</a:t>
            </a:r>
            <a:r>
              <a:rPr lang="fr-FR" b="1" dirty="0" smtClean="0"/>
              <a:t>:15’ </a:t>
            </a:r>
            <a:endParaRPr lang="fr-FR" b="1" dirty="0"/>
          </a:p>
        </p:txBody>
      </p:sp>
      <p:sp>
        <p:nvSpPr>
          <p:cNvPr id="164" name="Triangle isocèle 163"/>
          <p:cNvSpPr/>
          <p:nvPr/>
        </p:nvSpPr>
        <p:spPr>
          <a:xfrm>
            <a:off x="4908052" y="-960418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Triangle isocèle 144"/>
          <p:cNvSpPr/>
          <p:nvPr/>
        </p:nvSpPr>
        <p:spPr>
          <a:xfrm>
            <a:off x="7091363" y="3187524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Triangle isocèle 172"/>
          <p:cNvSpPr/>
          <p:nvPr/>
        </p:nvSpPr>
        <p:spPr>
          <a:xfrm>
            <a:off x="7091363" y="2295758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Triangle isocèle 176"/>
          <p:cNvSpPr/>
          <p:nvPr/>
        </p:nvSpPr>
        <p:spPr>
          <a:xfrm>
            <a:off x="8172400" y="2276872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Triangle isocèle 177"/>
          <p:cNvSpPr/>
          <p:nvPr/>
        </p:nvSpPr>
        <p:spPr>
          <a:xfrm>
            <a:off x="8170440" y="3187524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Triangle isocèle 190"/>
          <p:cNvSpPr/>
          <p:nvPr/>
        </p:nvSpPr>
        <p:spPr>
          <a:xfrm>
            <a:off x="7380312" y="5988102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Triangle isocèle 191"/>
          <p:cNvSpPr/>
          <p:nvPr/>
        </p:nvSpPr>
        <p:spPr>
          <a:xfrm>
            <a:off x="7380312" y="5096336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Triangle isocèle 193"/>
          <p:cNvSpPr/>
          <p:nvPr/>
        </p:nvSpPr>
        <p:spPr>
          <a:xfrm>
            <a:off x="8316416" y="5077450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Triangle isocèle 196"/>
          <p:cNvSpPr/>
          <p:nvPr/>
        </p:nvSpPr>
        <p:spPr>
          <a:xfrm>
            <a:off x="8316416" y="5988102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Triangle isocèle 198"/>
          <p:cNvSpPr/>
          <p:nvPr/>
        </p:nvSpPr>
        <p:spPr>
          <a:xfrm>
            <a:off x="4427984" y="316914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Triangle isocèle 200"/>
          <p:cNvSpPr/>
          <p:nvPr/>
        </p:nvSpPr>
        <p:spPr>
          <a:xfrm>
            <a:off x="4427984" y="2277382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Triangle isocèle 202"/>
          <p:cNvSpPr/>
          <p:nvPr/>
        </p:nvSpPr>
        <p:spPr>
          <a:xfrm>
            <a:off x="5509021" y="2258496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Triangle isocèle 204"/>
          <p:cNvSpPr/>
          <p:nvPr/>
        </p:nvSpPr>
        <p:spPr>
          <a:xfrm>
            <a:off x="5507061" y="316914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Triangle isocèle 209"/>
          <p:cNvSpPr/>
          <p:nvPr/>
        </p:nvSpPr>
        <p:spPr>
          <a:xfrm>
            <a:off x="4544323" y="5988102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Triangle isocèle 210"/>
          <p:cNvSpPr/>
          <p:nvPr/>
        </p:nvSpPr>
        <p:spPr>
          <a:xfrm>
            <a:off x="4544323" y="5096336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Triangle isocèle 211"/>
          <p:cNvSpPr/>
          <p:nvPr/>
        </p:nvSpPr>
        <p:spPr>
          <a:xfrm>
            <a:off x="5625360" y="5077450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Triangle isocèle 212"/>
          <p:cNvSpPr/>
          <p:nvPr/>
        </p:nvSpPr>
        <p:spPr>
          <a:xfrm>
            <a:off x="5623400" y="5988102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Ellipse 213"/>
          <p:cNvSpPr/>
          <p:nvPr/>
        </p:nvSpPr>
        <p:spPr>
          <a:xfrm rot="10800000" flipV="1">
            <a:off x="4686385" y="264334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Ellipse 214"/>
          <p:cNvSpPr/>
          <p:nvPr/>
        </p:nvSpPr>
        <p:spPr>
          <a:xfrm rot="10800000" flipV="1">
            <a:off x="4575953" y="488305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Ellipse 215"/>
          <p:cNvSpPr/>
          <p:nvPr/>
        </p:nvSpPr>
        <p:spPr>
          <a:xfrm rot="10800000" flipV="1">
            <a:off x="5145579" y="250428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Ellipse 216"/>
          <p:cNvSpPr/>
          <p:nvPr/>
        </p:nvSpPr>
        <p:spPr>
          <a:xfrm rot="10800000" flipV="1">
            <a:off x="5623400" y="486916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Ellipse 217"/>
          <p:cNvSpPr/>
          <p:nvPr/>
        </p:nvSpPr>
        <p:spPr>
          <a:xfrm rot="10800000" flipV="1">
            <a:off x="5230738" y="27004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Ellipse 218"/>
          <p:cNvSpPr/>
          <p:nvPr/>
        </p:nvSpPr>
        <p:spPr>
          <a:xfrm rot="10800000" flipV="1">
            <a:off x="5807621" y="617920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4868518" y="302658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4499993" y="617920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Ellipse 225"/>
          <p:cNvSpPr/>
          <p:nvPr/>
        </p:nvSpPr>
        <p:spPr>
          <a:xfrm rot="10800000" flipV="1">
            <a:off x="7391797" y="2577243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7812360" y="2505235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7884368" y="297150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7452320" y="289949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7314567" y="493505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Ellipse 230"/>
          <p:cNvSpPr/>
          <p:nvPr/>
        </p:nvSpPr>
        <p:spPr>
          <a:xfrm rot="10800000" flipV="1">
            <a:off x="8362014" y="492115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8399909" y="6111075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7314566" y="609061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4" name="Connecteur droit avec flèche 233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701" y="2624818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736" y="2777600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Ellipse 114"/>
          <p:cNvSpPr/>
          <p:nvPr/>
        </p:nvSpPr>
        <p:spPr>
          <a:xfrm rot="10800000" flipV="1">
            <a:off x="4842927" y="530513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 rot="10800000" flipV="1">
            <a:off x="5302121" y="516607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 rot="10800000" flipV="1">
            <a:off x="5387280" y="536228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 rot="10800000" flipV="1">
            <a:off x="5025060" y="568837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 rot="10800000" flipV="1">
            <a:off x="7548339" y="5239033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 rot="10800000" flipV="1">
            <a:off x="7968902" y="5167025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 rot="10800000" flipV="1">
            <a:off x="8040910" y="563329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 rot="10800000" flipV="1">
            <a:off x="7608862" y="556128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4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243" y="5286608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278" y="5439390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06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30818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r>
              <a:rPr lang="fr-FR" sz="1200" b="1" u="sng" dirty="0" smtClean="0"/>
              <a:t>Faire deux groupes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Libérer le capitaine en conservant le ballon  en équipe par des passes au sol puis en lui faisant la passe pour prendre sa place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Les passes doivent rester à terre </a:t>
            </a: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795972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:20’ </a:t>
            </a:r>
            <a:endParaRPr lang="fr-FR" b="1" dirty="0"/>
          </a:p>
        </p:txBody>
      </p:sp>
      <p:sp>
        <p:nvSpPr>
          <p:cNvPr id="99" name="Ellipse 98"/>
          <p:cNvSpPr/>
          <p:nvPr/>
        </p:nvSpPr>
        <p:spPr>
          <a:xfrm rot="10800000" flipV="1">
            <a:off x="4223445" y="224265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 rot="10800000" flipV="1">
            <a:off x="4242600" y="65253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Triangle isocèle 113"/>
          <p:cNvSpPr/>
          <p:nvPr/>
        </p:nvSpPr>
        <p:spPr>
          <a:xfrm>
            <a:off x="2731490" y="2492896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Triangle isocèle 114"/>
          <p:cNvSpPr/>
          <p:nvPr/>
        </p:nvSpPr>
        <p:spPr>
          <a:xfrm>
            <a:off x="3454037" y="2489103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Triangle isocèle 116"/>
          <p:cNvSpPr/>
          <p:nvPr/>
        </p:nvSpPr>
        <p:spPr>
          <a:xfrm>
            <a:off x="4375131" y="2489102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Triangle isocèle 117"/>
          <p:cNvSpPr/>
          <p:nvPr/>
        </p:nvSpPr>
        <p:spPr>
          <a:xfrm>
            <a:off x="5220072" y="2489102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 rot="10800000" flipV="1">
            <a:off x="4354116" y="59870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Triangle isocèle 120"/>
          <p:cNvSpPr/>
          <p:nvPr/>
        </p:nvSpPr>
        <p:spPr>
          <a:xfrm>
            <a:off x="2862161" y="5725843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Triangle isocèle 121"/>
          <p:cNvSpPr/>
          <p:nvPr/>
        </p:nvSpPr>
        <p:spPr>
          <a:xfrm>
            <a:off x="3584708" y="5722050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Triangle isocèle 123"/>
          <p:cNvSpPr/>
          <p:nvPr/>
        </p:nvSpPr>
        <p:spPr>
          <a:xfrm>
            <a:off x="4505802" y="5722049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Triangle isocèle 124"/>
          <p:cNvSpPr/>
          <p:nvPr/>
        </p:nvSpPr>
        <p:spPr>
          <a:xfrm>
            <a:off x="5350743" y="5722049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 rot="10800000" flipV="1">
            <a:off x="3878336" y="3204559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 rot="10800000" flipV="1">
            <a:off x="5004048" y="350100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 rot="10800000" flipV="1">
            <a:off x="3203849" y="389883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 rot="10800000" flipV="1">
            <a:off x="4474696" y="443711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 rot="10800000" flipV="1">
            <a:off x="4002412" y="5021593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 rot="10800000" flipV="1">
            <a:off x="5375573" y="325076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 rot="10800000" flipV="1">
            <a:off x="4418327" y="299695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 rot="10800000" flipV="1">
            <a:off x="3779913" y="41148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 rot="10800000" flipV="1">
            <a:off x="5087541" y="41148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 rot="10800000" flipV="1">
            <a:off x="3131841" y="284297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9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710" y="2947068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33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r>
              <a:rPr lang="fr-FR" sz="1200" b="1" u="sng" dirty="0" smtClean="0"/>
              <a:t>Faire deux groupes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Match sur tout le terrain 8 contre 8 suivant le </a:t>
            </a:r>
            <a:r>
              <a:rPr lang="fr-FR" sz="1200" dirty="0" err="1" smtClean="0"/>
              <a:t>nbr</a:t>
            </a:r>
            <a:r>
              <a:rPr lang="fr-FR" sz="1200" dirty="0" smtClean="0"/>
              <a:t> total de joueurs jeu libre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795972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</a:t>
            </a:r>
            <a:r>
              <a:rPr lang="fr-FR" b="1" dirty="0" smtClean="0"/>
              <a:t>:50</a:t>
            </a:r>
            <a:r>
              <a:rPr lang="fr-FR" b="1" dirty="0" smtClean="0"/>
              <a:t>’ </a:t>
            </a:r>
            <a:endParaRPr lang="fr-FR" b="1" dirty="0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4223445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306896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231557" y="418687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5447581" y="613108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516217" y="4114863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3779912" y="613108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3131841" y="224265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380313" y="364502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26699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7578314" y="449111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148" y="4077072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V="1">
            <a:off x="2877074" y="2398419"/>
            <a:ext cx="280428" cy="17164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lipse 92"/>
          <p:cNvSpPr/>
          <p:nvPr/>
        </p:nvSpPr>
        <p:spPr>
          <a:xfrm rot="10800000" flipV="1">
            <a:off x="4295453" y="501317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0" name="Connecteur droit avec flèche 99"/>
          <p:cNvCxnSpPr/>
          <p:nvPr/>
        </p:nvCxnSpPr>
        <p:spPr>
          <a:xfrm flipV="1">
            <a:off x="5297822" y="2398419"/>
            <a:ext cx="216024" cy="176955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/>
          <p:nvPr/>
        </p:nvCxnSpPr>
        <p:spPr>
          <a:xfrm flipH="1" flipV="1">
            <a:off x="5364088" y="4327200"/>
            <a:ext cx="149758" cy="180388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6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</TotalTime>
  <Words>309</Words>
  <Application>Microsoft Office PowerPoint</Application>
  <PresentationFormat>Affichage à l'écran (4:3)</PresentationFormat>
  <Paragraphs>109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216</cp:revision>
  <cp:lastPrinted>2015-08-21T13:50:04Z</cp:lastPrinted>
  <dcterms:created xsi:type="dcterms:W3CDTF">2015-08-19T13:15:57Z</dcterms:created>
  <dcterms:modified xsi:type="dcterms:W3CDTF">2016-03-08T20:00:18Z</dcterms:modified>
</cp:coreProperties>
</file>