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23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image18.jpeg" ContentType="image/jpeg"/>
  <Override PartName="/ppt/media/image16.png" ContentType="image/png"/>
  <Override PartName="/ppt/media/image15.png" ContentType="image/png"/>
  <Override PartName="/ppt/media/image13.png" ContentType="image/png"/>
  <Override PartName="/ppt/media/image3.png" ContentType="image/png"/>
  <Override PartName="/ppt/media/image17.jpeg" ContentType="image/jpeg"/>
  <Override PartName="/ppt/media/image19.jpeg" ContentType="image/jpeg"/>
  <Override PartName="/ppt/media/image11.png" ContentType="image/png"/>
  <Override PartName="/ppt/media/image8.jpeg" ContentType="image/jpeg"/>
  <Override PartName="/ppt/media/image10.jpeg" ContentType="image/jpeg"/>
  <Override PartName="/ppt/media/image24.jpeg" ContentType="image/jpeg"/>
  <Override PartName="/ppt/media/image12.png" ContentType="image/png"/>
  <Override PartName="/ppt/media/image9.jpeg" ContentType="image/jpeg"/>
  <Override PartName="/ppt/media/image1.jpeg" ContentType="image/jpeg"/>
  <Override PartName="/ppt/media/image7.png" ContentType="image/png"/>
  <Override PartName="/ppt/media/image6.png" ContentType="image/png"/>
  <Override PartName="/ppt/media/image14.png" ContentType="image/png"/>
  <Override PartName="/ppt/media/image4.jpeg" ContentType="image/jpeg"/>
  <Override PartName="/ppt/media/image5.jpeg" ContentType="image/jpeg"/>
  <Override PartName="/ppt/media/image2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</p:sldIdLst>
  <p:sldSz cx="9144000" cy="6858000"/>
  <p:notesSz cx="6799262" cy="9929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3864E65-BD9C-4DB2-BB84-2F9CB77A38DD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8224009-58A2-4422-A487-A4DF6433B930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5C3DC02-42A0-4548-BB4B-B1F5C2C472C8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ADB233A-A249-4079-9ACC-5F1C8B536D65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6" descr=""/>
          <p:cNvPicPr/>
          <p:nvPr/>
        </p:nvPicPr>
        <p:blipFill>
          <a:blip r:embed="rId3"/>
          <a:stretch/>
        </p:blipFill>
        <p:spPr>
          <a:xfrm>
            <a:off x="222120" y="4868640"/>
            <a:ext cx="1011960" cy="1374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" name="CustomShape 1"/>
          <p:cNvSpPr/>
          <p:nvPr/>
        </p:nvSpPr>
        <p:spPr>
          <a:xfrm>
            <a:off x="7920" y="6300000"/>
            <a:ext cx="1439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Arial"/>
              </a:rPr>
              <a:t>2014-2015</a:t>
            </a:r>
            <a:endParaRPr/>
          </a:p>
        </p:txBody>
      </p:sp>
      <p:sp>
        <p:nvSpPr>
          <p:cNvPr id="2" name="CustomShape 2"/>
          <p:cNvSpPr/>
          <p:nvPr/>
        </p:nvSpPr>
        <p:spPr>
          <a:xfrm>
            <a:off x="219240" y="3357000"/>
            <a:ext cx="1007640" cy="88956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1700" strike="noStrike">
                <a:solidFill>
                  <a:srgbClr val="ff0000"/>
                </a:solidFill>
                <a:latin typeface="Calibri"/>
              </a:rPr>
              <a:t>DISTRICT</a:t>
            </a:r>
            <a:endParaRPr/>
          </a:p>
        </p:txBody>
      </p:sp>
      <p:pic>
        <p:nvPicPr>
          <p:cNvPr id="3" name="Image 14" descr=""/>
          <p:cNvPicPr/>
          <p:nvPr/>
        </p:nvPicPr>
        <p:blipFill>
          <a:blip r:embed="rId4"/>
          <a:stretch/>
        </p:blipFill>
        <p:spPr>
          <a:xfrm>
            <a:off x="6514200" y="-35640"/>
            <a:ext cx="2529360" cy="54576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219240" y="1809720"/>
            <a:ext cx="1007640" cy="88956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0000"/>
                </a:solidFill>
                <a:latin typeface="Calibri"/>
              </a:rPr>
              <a:t>LOGO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0000"/>
                </a:solidFill>
                <a:latin typeface="Calibri"/>
              </a:rPr>
              <a:t>CLUB</a:t>
            </a:r>
            <a:endParaRPr/>
          </a:p>
        </p:txBody>
      </p:sp>
      <p:pic>
        <p:nvPicPr>
          <p:cNvPr id="5" name="Image 1" descr=""/>
          <p:cNvPicPr/>
          <p:nvPr/>
        </p:nvPicPr>
        <p:blipFill>
          <a:blip r:embed="rId5"/>
          <a:stretch/>
        </p:blipFill>
        <p:spPr>
          <a:xfrm>
            <a:off x="7956360" y="548640"/>
            <a:ext cx="562320" cy="574560"/>
          </a:xfrm>
          <a:prstGeom prst="rect">
            <a:avLst/>
          </a:prstGeom>
          <a:ln>
            <a:noFill/>
          </a:ln>
        </p:spPr>
      </p:pic>
      <p:pic>
        <p:nvPicPr>
          <p:cNvPr id="6" name="Image 2" descr=""/>
          <p:cNvPicPr/>
          <p:nvPr/>
        </p:nvPicPr>
        <p:blipFill>
          <a:blip r:embed="rId6"/>
          <a:stretch/>
        </p:blipFill>
        <p:spPr>
          <a:xfrm>
            <a:off x="8532360" y="620640"/>
            <a:ext cx="464760" cy="45684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259640" y="548640"/>
            <a:ext cx="6696360" cy="5720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fr-FR" strike="noStrike" u="sng">
                <a:solidFill>
                  <a:srgbClr val="0070c0"/>
                </a:solidFill>
                <a:latin typeface="Novecento wide UltraLight"/>
              </a:rPr>
              <a:t>Le Programme Educatif Fédéral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trike="noStrike">
                <a:solidFill>
                  <a:srgbClr val="0070c0"/>
                </a:solidFill>
                <a:latin typeface="Novecento wide UltraLight"/>
              </a:rPr>
              <a:t>Fiche « action »</a:t>
            </a:r>
            <a:endParaRPr/>
          </a:p>
        </p:txBody>
      </p:sp>
      <p:sp>
        <p:nvSpPr>
          <p:cNvPr id="49" name="CustomShape 2"/>
          <p:cNvSpPr/>
          <p:nvPr/>
        </p:nvSpPr>
        <p:spPr>
          <a:xfrm>
            <a:off x="1296000" y="5877360"/>
            <a:ext cx="7704000" cy="7916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Référent P.E.F. / Elu du club : Bruno JOUFFROY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	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Mail : 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fc-crolles-bernin@lrafoot.org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Référent P.E.F. / Technicien du club : 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	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Marion DELPECH  Mail : marion.delpech.fccb@gmail.com</a:t>
            </a:r>
            <a:endParaRPr/>
          </a:p>
        </p:txBody>
      </p:sp>
      <p:pic>
        <p:nvPicPr>
          <p:cNvPr id="50" name="Picture 14" descr=""/>
          <p:cNvPicPr/>
          <p:nvPr/>
        </p:nvPicPr>
        <p:blipFill>
          <a:blip r:embed="rId1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51" name="Picture 15" descr=""/>
          <p:cNvPicPr/>
          <p:nvPr/>
        </p:nvPicPr>
        <p:blipFill>
          <a:blip r:embed="rId2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  <p:sp>
        <p:nvSpPr>
          <p:cNvPr id="52" name="CustomShape 3"/>
          <p:cNvSpPr/>
          <p:nvPr/>
        </p:nvSpPr>
        <p:spPr>
          <a:xfrm>
            <a:off x="1602360" y="1340640"/>
            <a:ext cx="6984360" cy="417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70c0"/>
                </a:solidFill>
                <a:latin typeface="Novecento wide UltraLight"/>
              </a:rPr>
              <a:t>NOM du Club : FOOTBALL CLUB CROLLES BERNIN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70c0"/>
                </a:solidFill>
                <a:latin typeface="Novecento wide UltraLight"/>
              </a:rPr>
              <a:t>__________________________________ </a:t>
            </a:r>
            <a:endParaRPr/>
          </a:p>
        </p:txBody>
      </p:sp>
      <p:pic>
        <p:nvPicPr>
          <p:cNvPr id="53" name="Picture 2" descr=""/>
          <p:cNvPicPr/>
          <p:nvPr/>
        </p:nvPicPr>
        <p:blipFill>
          <a:blip r:embed="rId3"/>
          <a:stretch/>
        </p:blipFill>
        <p:spPr>
          <a:xfrm>
            <a:off x="2395080" y="2078640"/>
            <a:ext cx="4696920" cy="352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440000" y="1671840"/>
            <a:ext cx="7391880" cy="128016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60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73840" rIns="573840" tIns="458280" bIns="15660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2200" strike="noStrike">
                <a:solidFill>
                  <a:srgbClr val="000000"/>
                </a:solidFill>
                <a:latin typeface="Calibri"/>
              </a:rPr>
              <a:t>Faire de la prévention sur les produits addictifs.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1809360" y="1656000"/>
            <a:ext cx="5173920" cy="46440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95480" rIns="195480" tIns="22680" bIns="22680" anchor="ctr"/>
          <a:p>
            <a:pPr>
              <a:lnSpc>
                <a:spcPct val="90000"/>
              </a:lnSpc>
            </a:pPr>
            <a:r>
              <a:rPr b="1" lang="fr-FR" sz="2200" strike="noStrike">
                <a:solidFill>
                  <a:srgbClr val="ffffff"/>
                </a:solidFill>
                <a:latin typeface="Calibri"/>
              </a:rPr>
              <a:t>OBJECTIF</a:t>
            </a:r>
            <a:endParaRPr/>
          </a:p>
        </p:txBody>
      </p:sp>
      <p:sp>
        <p:nvSpPr>
          <p:cNvPr id="56" name="CustomShape 3"/>
          <p:cNvSpPr/>
          <p:nvPr/>
        </p:nvSpPr>
        <p:spPr>
          <a:xfrm>
            <a:off x="1500480" y="3092040"/>
            <a:ext cx="7391880" cy="283932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60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73840" rIns="573840" tIns="500040" bIns="17064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Le district de l’Isère est venu faire cette intervention par l’intermédiaire de David Cazanove, pour la section sportive U13 et U15.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Il y a eu une partie théorique puis une partie pratique (slalom avec des lunettes par exemple).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7" name="CustomShape 4"/>
          <p:cNvSpPr/>
          <p:nvPr/>
        </p:nvSpPr>
        <p:spPr>
          <a:xfrm>
            <a:off x="1869840" y="3069000"/>
            <a:ext cx="5173920" cy="23580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95480" rIns="195480" tIns="11520" bIns="11520" anchor="ctr"/>
          <a:p>
            <a:pPr>
              <a:lnSpc>
                <a:spcPct val="90000"/>
              </a:lnSpc>
            </a:pPr>
            <a:r>
              <a:rPr b="1" lang="fr-FR" sz="1600" strike="noStrike">
                <a:solidFill>
                  <a:srgbClr val="ffffff"/>
                </a:solidFill>
                <a:latin typeface="Calibri"/>
              </a:rPr>
              <a:t>DESCRIPTIF</a:t>
            </a:r>
            <a:endParaRPr/>
          </a:p>
        </p:txBody>
      </p:sp>
      <p:sp>
        <p:nvSpPr>
          <p:cNvPr id="58" name="CustomShape 5"/>
          <p:cNvSpPr/>
          <p:nvPr/>
        </p:nvSpPr>
        <p:spPr>
          <a:xfrm>
            <a:off x="1500480" y="5976000"/>
            <a:ext cx="7560360" cy="7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Date et lieu : 4 février 2015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Action ponctuelle </a:t>
            </a:r>
            <a:endParaRPr/>
          </a:p>
          <a:p>
            <a:pPr>
              <a:lnSpc>
                <a:spcPct val="150000"/>
              </a:lnSpc>
            </a:pP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Catégorie(s) concernée(s) :  U12-U15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Nombre de participants : 18</a:t>
            </a:r>
            <a:endParaRPr/>
          </a:p>
        </p:txBody>
      </p:sp>
      <p:sp>
        <p:nvSpPr>
          <p:cNvPr id="59" name="CustomShape 6"/>
          <p:cNvSpPr/>
          <p:nvPr/>
        </p:nvSpPr>
        <p:spPr>
          <a:xfrm>
            <a:off x="1399680" y="974520"/>
            <a:ext cx="7430760" cy="5756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Novecento wide UltraLight"/>
              </a:rPr>
              <a:t>Thématique : SANTE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Novecento wide UltraLight"/>
              </a:rPr>
              <a:t>Nom de l’action : Produits addictifs </a:t>
            </a:r>
            <a:endParaRPr/>
          </a:p>
        </p:txBody>
      </p:sp>
      <p:pic>
        <p:nvPicPr>
          <p:cNvPr id="60" name="Picture 3" descr=""/>
          <p:cNvPicPr/>
          <p:nvPr/>
        </p:nvPicPr>
        <p:blipFill>
          <a:blip r:embed="rId1"/>
          <a:stretch/>
        </p:blipFill>
        <p:spPr>
          <a:xfrm>
            <a:off x="1547640" y="623880"/>
            <a:ext cx="1161000" cy="428400"/>
          </a:xfrm>
          <a:prstGeom prst="rect">
            <a:avLst/>
          </a:prstGeom>
          <a:ln w="9360">
            <a:noFill/>
          </a:ln>
        </p:spPr>
      </p:pic>
      <p:pic>
        <p:nvPicPr>
          <p:cNvPr id="61" name="Picture 4" descr=""/>
          <p:cNvPicPr/>
          <p:nvPr/>
        </p:nvPicPr>
        <p:blipFill>
          <a:blip r:embed="rId2"/>
          <a:stretch/>
        </p:blipFill>
        <p:spPr>
          <a:xfrm>
            <a:off x="2670120" y="623880"/>
            <a:ext cx="1072800" cy="428400"/>
          </a:xfrm>
          <a:prstGeom prst="rect">
            <a:avLst/>
          </a:prstGeom>
          <a:ln w="9360">
            <a:noFill/>
          </a:ln>
        </p:spPr>
      </p:pic>
      <p:pic>
        <p:nvPicPr>
          <p:cNvPr id="62" name="Picture 5" descr=""/>
          <p:cNvPicPr/>
          <p:nvPr/>
        </p:nvPicPr>
        <p:blipFill>
          <a:blip r:embed="rId3"/>
          <a:stretch/>
        </p:blipFill>
        <p:spPr>
          <a:xfrm>
            <a:off x="3718080" y="623880"/>
            <a:ext cx="1066680" cy="428400"/>
          </a:xfrm>
          <a:prstGeom prst="rect">
            <a:avLst/>
          </a:prstGeom>
          <a:ln w="9360">
            <a:noFill/>
          </a:ln>
        </p:spPr>
      </p:pic>
      <p:pic>
        <p:nvPicPr>
          <p:cNvPr id="63" name="Picture 6" descr=""/>
          <p:cNvPicPr/>
          <p:nvPr/>
        </p:nvPicPr>
        <p:blipFill>
          <a:blip r:embed="rId4"/>
          <a:stretch/>
        </p:blipFill>
        <p:spPr>
          <a:xfrm>
            <a:off x="4766040" y="623880"/>
            <a:ext cx="1039320" cy="428400"/>
          </a:xfrm>
          <a:prstGeom prst="rect">
            <a:avLst/>
          </a:prstGeom>
          <a:ln w="9360">
            <a:noFill/>
          </a:ln>
        </p:spPr>
      </p:pic>
      <p:pic>
        <p:nvPicPr>
          <p:cNvPr id="64" name="Picture 7" descr=""/>
          <p:cNvPicPr/>
          <p:nvPr/>
        </p:nvPicPr>
        <p:blipFill>
          <a:blip r:embed="rId5"/>
          <a:stretch/>
        </p:blipFill>
        <p:spPr>
          <a:xfrm>
            <a:off x="5763960" y="623880"/>
            <a:ext cx="1106640" cy="428400"/>
          </a:xfrm>
          <a:prstGeom prst="rect">
            <a:avLst/>
          </a:prstGeom>
          <a:ln w="9360">
            <a:noFill/>
          </a:ln>
        </p:spPr>
      </p:pic>
      <p:pic>
        <p:nvPicPr>
          <p:cNvPr id="65" name="Picture 8" descr=""/>
          <p:cNvPicPr/>
          <p:nvPr/>
        </p:nvPicPr>
        <p:blipFill>
          <a:blip r:embed="rId6"/>
          <a:stretch/>
        </p:blipFill>
        <p:spPr>
          <a:xfrm>
            <a:off x="6861600" y="620640"/>
            <a:ext cx="1022400" cy="431640"/>
          </a:xfrm>
          <a:prstGeom prst="rect">
            <a:avLst/>
          </a:prstGeom>
          <a:ln w="9360">
            <a:noFill/>
          </a:ln>
        </p:spPr>
      </p:pic>
      <p:pic>
        <p:nvPicPr>
          <p:cNvPr id="66" name="Picture 14" descr=""/>
          <p:cNvPicPr/>
          <p:nvPr/>
        </p:nvPicPr>
        <p:blipFill>
          <a:blip r:embed="rId7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67" name="Picture 15" descr=""/>
          <p:cNvPicPr/>
          <p:nvPr/>
        </p:nvPicPr>
        <p:blipFill>
          <a:blip r:embed="rId8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259640" y="764640"/>
            <a:ext cx="7704360" cy="417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1600" strike="noStrike">
                <a:solidFill>
                  <a:srgbClr val="0070c0"/>
                </a:solidFill>
                <a:latin typeface="Novecento wide UltraLight"/>
              </a:rPr>
              <a:t>Retour en images sur la manifestation :</a:t>
            </a:r>
            <a:endParaRPr/>
          </a:p>
        </p:txBody>
      </p:sp>
      <p:pic>
        <p:nvPicPr>
          <p:cNvPr id="69" name="Picture 14" descr=""/>
          <p:cNvPicPr/>
          <p:nvPr/>
        </p:nvPicPr>
        <p:blipFill>
          <a:blip r:embed="rId1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70" name="Picture 15" descr=""/>
          <p:cNvPicPr/>
          <p:nvPr/>
        </p:nvPicPr>
        <p:blipFill>
          <a:blip r:embed="rId2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  <p:pic>
        <p:nvPicPr>
          <p:cNvPr id="71" name="Picture 2" descr=""/>
          <p:cNvPicPr/>
          <p:nvPr/>
        </p:nvPicPr>
        <p:blipFill>
          <a:blip r:embed="rId3"/>
          <a:stretch/>
        </p:blipFill>
        <p:spPr>
          <a:xfrm>
            <a:off x="1595520" y="1412640"/>
            <a:ext cx="3264120" cy="2448000"/>
          </a:xfrm>
          <a:prstGeom prst="rect">
            <a:avLst/>
          </a:prstGeom>
          <a:ln>
            <a:noFill/>
          </a:ln>
        </p:spPr>
      </p:pic>
      <p:pic>
        <p:nvPicPr>
          <p:cNvPr id="72" name="Picture 3" descr=""/>
          <p:cNvPicPr/>
          <p:nvPr/>
        </p:nvPicPr>
        <p:blipFill>
          <a:blip r:embed="rId4"/>
          <a:stretch/>
        </p:blipFill>
        <p:spPr>
          <a:xfrm>
            <a:off x="5486040" y="4077000"/>
            <a:ext cx="3215880" cy="2412000"/>
          </a:xfrm>
          <a:prstGeom prst="rect">
            <a:avLst/>
          </a:prstGeom>
          <a:ln>
            <a:noFill/>
          </a:ln>
        </p:spPr>
      </p:pic>
      <p:pic>
        <p:nvPicPr>
          <p:cNvPr id="73" name="Picture 4" descr=""/>
          <p:cNvPicPr/>
          <p:nvPr/>
        </p:nvPicPr>
        <p:blipFill>
          <a:blip r:embed="rId5"/>
          <a:stretch/>
        </p:blipFill>
        <p:spPr>
          <a:xfrm rot="5400000">
            <a:off x="2097000" y="4317480"/>
            <a:ext cx="2499120" cy="1874160"/>
          </a:xfrm>
          <a:prstGeom prst="rect">
            <a:avLst/>
          </a:prstGeom>
          <a:ln>
            <a:noFill/>
          </a:ln>
        </p:spPr>
      </p:pic>
      <p:pic>
        <p:nvPicPr>
          <p:cNvPr id="74" name="Picture 5" descr=""/>
          <p:cNvPicPr/>
          <p:nvPr/>
        </p:nvPicPr>
        <p:blipFill>
          <a:blip r:embed="rId6"/>
          <a:stretch/>
        </p:blipFill>
        <p:spPr>
          <a:xfrm rot="5400000">
            <a:off x="5832360" y="1592640"/>
            <a:ext cx="2592000" cy="194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