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media/image23.jpeg" ContentType="image/jpeg"/>
  <Override PartName="/ppt/media/image22.jpeg" ContentType="image/jpeg"/>
  <Override PartName="/ppt/media/image21.jpeg" ContentType="image/jpeg"/>
  <Override PartName="/ppt/media/image20.jpeg" ContentType="image/jpeg"/>
  <Override PartName="/ppt/media/image18.jpeg" ContentType="image/jpeg"/>
  <Override PartName="/ppt/media/image16.png" ContentType="image/png"/>
  <Override PartName="/ppt/media/image15.png" ContentType="image/png"/>
  <Override PartName="/ppt/media/image13.png" ContentType="image/png"/>
  <Override PartName="/ppt/media/image3.png" ContentType="image/png"/>
  <Override PartName="/ppt/media/image17.jpeg" ContentType="image/jpeg"/>
  <Override PartName="/ppt/media/image19.jpeg" ContentType="image/jpeg"/>
  <Override PartName="/ppt/media/image11.png" ContentType="image/png"/>
  <Override PartName="/ppt/media/image8.jpeg" ContentType="image/jpeg"/>
  <Override PartName="/ppt/media/image10.jpeg" ContentType="image/jpeg"/>
  <Override PartName="/ppt/media/image24.jpeg" ContentType="image/jpeg"/>
  <Override PartName="/ppt/media/image12.png" ContentType="image/png"/>
  <Override PartName="/ppt/media/image9.jpeg" ContentType="image/jpeg"/>
  <Override PartName="/ppt/media/image1.jpeg" ContentType="image/jpeg"/>
  <Override PartName="/ppt/media/image7.png" ContentType="image/png"/>
  <Override PartName="/ppt/media/image6.png" ContentType="image/png"/>
  <Override PartName="/ppt/media/image14.png" ContentType="image/png"/>
  <Override PartName="/ppt/media/image4.jpeg" ContentType="image/jpeg"/>
  <Override PartName="/ppt/media/image5.jpeg" ContentType="image/jpeg"/>
  <Override PartName="/ppt/media/image2.jpeg" ContentType="image/jpeg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</p:sldIdLst>
  <p:sldSz cx="9144000" cy="6858000"/>
  <p:notesSz cx="6799262" cy="9929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fr-FR" sz="2000">
                <a:latin typeface="Arial"/>
              </a:rPr>
              <a:t>Cliquez pour modifier le format des notes</a:t>
            </a:r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fr-FR" sz="1400">
                <a:latin typeface="Times New Roman"/>
              </a:rPr>
              <a:t>&lt;en-tête&gt;</a:t>
            </a:r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fr-FR" sz="1400">
                <a:latin typeface="Times New Roman"/>
              </a:rPr>
              <a:t>&lt;date/heure&gt;</a:t>
            </a:r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fr-FR" sz="1400">
                <a:latin typeface="Times New Roman"/>
              </a:rPr>
              <a:t>&lt;pied de page&gt;</a:t>
            </a:r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B69FD906-C77D-40E6-A575-BB857BC00739}" type="slidenum">
              <a:rPr lang="fr-FR" sz="1400">
                <a:latin typeface="Times New Roman"/>
              </a:rPr>
              <a:t>&lt;numéro&gt;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body"/>
          </p:nvPr>
        </p:nvSpPr>
        <p:spPr>
          <a:xfrm>
            <a:off x="680040" y="4716720"/>
            <a:ext cx="5438880" cy="44679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76" name="TextShape 2"/>
          <p:cNvSpPr txBox="1"/>
          <p:nvPr/>
        </p:nvSpPr>
        <p:spPr>
          <a:xfrm>
            <a:off x="3851280" y="9431640"/>
            <a:ext cx="29458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7816FBB-F965-4087-BEA8-0ACE1270E73F}" type="slidenum">
              <a:rPr lang="fr-FR" sz="1200" strike="noStrike">
                <a:latin typeface="+mn-lt"/>
              </a:rPr>
              <a:t>&lt;numéro&gt;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body"/>
          </p:nvPr>
        </p:nvSpPr>
        <p:spPr>
          <a:xfrm>
            <a:off x="680040" y="4716720"/>
            <a:ext cx="5438880" cy="44679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78" name="TextShape 2"/>
          <p:cNvSpPr txBox="1"/>
          <p:nvPr/>
        </p:nvSpPr>
        <p:spPr>
          <a:xfrm>
            <a:off x="3851280" y="9431640"/>
            <a:ext cx="29458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26D68BB-6340-45F4-958A-0736AD03761D}" type="slidenum">
              <a:rPr lang="fr-FR" sz="1200" strike="noStrike">
                <a:latin typeface="+mn-lt"/>
              </a:rPr>
              <a:t>&lt;numéro&gt;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body"/>
          </p:nvPr>
        </p:nvSpPr>
        <p:spPr>
          <a:xfrm>
            <a:off x="680040" y="4716720"/>
            <a:ext cx="5438880" cy="44679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80" name="TextShape 2"/>
          <p:cNvSpPr txBox="1"/>
          <p:nvPr/>
        </p:nvSpPr>
        <p:spPr>
          <a:xfrm>
            <a:off x="3851280" y="9431640"/>
            <a:ext cx="29458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3F7CB6F-E9E9-4B28-8833-EFC680455F77}" type="slidenum">
              <a:rPr lang="fr-FR" sz="1200" strike="noStrike">
                <a:latin typeface="+mn-lt"/>
              </a:rPr>
              <a:t>&lt;numéro&gt;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6" descr=""/>
          <p:cNvPicPr/>
          <p:nvPr/>
        </p:nvPicPr>
        <p:blipFill>
          <a:blip r:embed="rId3"/>
          <a:stretch/>
        </p:blipFill>
        <p:spPr>
          <a:xfrm>
            <a:off x="222120" y="4868640"/>
            <a:ext cx="1011960" cy="1374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" name="CustomShape 1"/>
          <p:cNvSpPr/>
          <p:nvPr/>
        </p:nvSpPr>
        <p:spPr>
          <a:xfrm>
            <a:off x="7920" y="6300000"/>
            <a:ext cx="1439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trike="noStrike">
                <a:solidFill>
                  <a:srgbClr val="0070c0"/>
                </a:solidFill>
                <a:latin typeface="Arial"/>
              </a:rPr>
              <a:t>2014-2015</a:t>
            </a:r>
            <a:endParaRPr/>
          </a:p>
        </p:txBody>
      </p:sp>
      <p:sp>
        <p:nvSpPr>
          <p:cNvPr id="2" name="CustomShape 2"/>
          <p:cNvSpPr/>
          <p:nvPr/>
        </p:nvSpPr>
        <p:spPr>
          <a:xfrm>
            <a:off x="219240" y="3357000"/>
            <a:ext cx="1007640" cy="88956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fr-FR" sz="1700" strike="noStrike">
                <a:solidFill>
                  <a:srgbClr val="ff0000"/>
                </a:solidFill>
                <a:latin typeface="Calibri"/>
              </a:rPr>
              <a:t>DISTRICT</a:t>
            </a:r>
            <a:endParaRPr/>
          </a:p>
        </p:txBody>
      </p:sp>
      <p:pic>
        <p:nvPicPr>
          <p:cNvPr id="3" name="Image 14" descr=""/>
          <p:cNvPicPr/>
          <p:nvPr/>
        </p:nvPicPr>
        <p:blipFill>
          <a:blip r:embed="rId4"/>
          <a:stretch/>
        </p:blipFill>
        <p:spPr>
          <a:xfrm>
            <a:off x="6514200" y="-35640"/>
            <a:ext cx="2529360" cy="545760"/>
          </a:xfrm>
          <a:prstGeom prst="rect">
            <a:avLst/>
          </a:prstGeom>
          <a:ln>
            <a:noFill/>
          </a:ln>
        </p:spPr>
      </p:pic>
      <p:sp>
        <p:nvSpPr>
          <p:cNvPr id="4" name="CustomShape 3"/>
          <p:cNvSpPr/>
          <p:nvPr/>
        </p:nvSpPr>
        <p:spPr>
          <a:xfrm>
            <a:off x="219240" y="1809720"/>
            <a:ext cx="1007640" cy="889560"/>
          </a:xfrm>
          <a:prstGeom prst="rect">
            <a:avLst/>
          </a:prstGeom>
          <a:noFill/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fr-FR" strike="noStrike">
                <a:solidFill>
                  <a:srgbClr val="ff0000"/>
                </a:solidFill>
                <a:latin typeface="Calibri"/>
              </a:rPr>
              <a:t>LOGO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trike="noStrike">
                <a:solidFill>
                  <a:srgbClr val="ff0000"/>
                </a:solidFill>
                <a:latin typeface="Calibri"/>
              </a:rPr>
              <a:t>CLUB</a:t>
            </a:r>
            <a:endParaRPr/>
          </a:p>
        </p:txBody>
      </p:sp>
      <p:pic>
        <p:nvPicPr>
          <p:cNvPr id="5" name="Image 1" descr=""/>
          <p:cNvPicPr/>
          <p:nvPr/>
        </p:nvPicPr>
        <p:blipFill>
          <a:blip r:embed="rId5"/>
          <a:stretch/>
        </p:blipFill>
        <p:spPr>
          <a:xfrm>
            <a:off x="7956360" y="548640"/>
            <a:ext cx="562320" cy="574560"/>
          </a:xfrm>
          <a:prstGeom prst="rect">
            <a:avLst/>
          </a:prstGeom>
          <a:ln>
            <a:noFill/>
          </a:ln>
        </p:spPr>
      </p:pic>
      <p:pic>
        <p:nvPicPr>
          <p:cNvPr id="6" name="Image 2" descr=""/>
          <p:cNvPicPr/>
          <p:nvPr/>
        </p:nvPicPr>
        <p:blipFill>
          <a:blip r:embed="rId6"/>
          <a:stretch/>
        </p:blipFill>
        <p:spPr>
          <a:xfrm>
            <a:off x="8532360" y="620640"/>
            <a:ext cx="464760" cy="456840"/>
          </a:xfrm>
          <a:prstGeom prst="rect">
            <a:avLst/>
          </a:prstGeom>
          <a:ln>
            <a:noFill/>
          </a:ln>
        </p:spPr>
      </p:pic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fr-FR" sz="4400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400">
                <a:latin typeface="Calibri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000">
                <a:latin typeface="Calibri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1259640" y="548640"/>
            <a:ext cx="6696360" cy="5720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fr-FR" strike="noStrike" u="sng">
                <a:solidFill>
                  <a:srgbClr val="0070c0"/>
                </a:solidFill>
                <a:latin typeface="Novecento wide UltraLight"/>
              </a:rPr>
              <a:t>Le Programme Educatif Fédéral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fr-FR" strike="noStrike">
                <a:solidFill>
                  <a:srgbClr val="0070c0"/>
                </a:solidFill>
                <a:latin typeface="Novecento wide UltraLight"/>
              </a:rPr>
              <a:t>Fiche « action »</a:t>
            </a:r>
            <a:endParaRPr/>
          </a:p>
        </p:txBody>
      </p:sp>
      <p:sp>
        <p:nvSpPr>
          <p:cNvPr id="49" name="CustomShape 2"/>
          <p:cNvSpPr/>
          <p:nvPr/>
        </p:nvSpPr>
        <p:spPr>
          <a:xfrm>
            <a:off x="1440000" y="5877360"/>
            <a:ext cx="7488000" cy="7916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fr-FR" sz="1050" strike="noStrike">
                <a:solidFill>
                  <a:srgbClr val="0070c0"/>
                </a:solidFill>
                <a:latin typeface="Novecento wide UltraLight"/>
              </a:rPr>
              <a:t>Référent P.E.F. / Elu du club : Bruno JOUFFROY</a:t>
            </a:r>
            <a:r>
              <a:rPr b="1" lang="fr-FR" sz="1050" strike="noStrike">
                <a:solidFill>
                  <a:srgbClr val="0070c0"/>
                </a:solidFill>
                <a:latin typeface="Novecento wide UltraLight"/>
              </a:rPr>
              <a:t>	</a:t>
            </a:r>
            <a:r>
              <a:rPr b="1" lang="fr-FR" sz="1050" strike="noStrike">
                <a:solidFill>
                  <a:srgbClr val="0070c0"/>
                </a:solidFill>
                <a:latin typeface="Novecento wide UltraLight"/>
              </a:rPr>
              <a:t>Mail : </a:t>
            </a:r>
            <a:r>
              <a:rPr b="1" lang="fr-FR" sz="1050" strike="noStrike">
                <a:solidFill>
                  <a:srgbClr val="0070c0"/>
                </a:solidFill>
                <a:latin typeface="Novecento wide UltraLight"/>
              </a:rPr>
              <a:t>fc-crolles-bernin@lrafoot.org</a:t>
            </a:r>
            <a:r>
              <a:rPr b="1" lang="fr-FR" sz="1050" strike="noStrike">
                <a:solidFill>
                  <a:srgbClr val="0070c0"/>
                </a:solidFill>
                <a:latin typeface="Novecento wide UltraLight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1050" strike="noStrike">
                <a:solidFill>
                  <a:srgbClr val="0070c0"/>
                </a:solidFill>
                <a:latin typeface="Novecento wide UltraLight"/>
              </a:rPr>
              <a:t>Référent P.E.F. / Technicien du club : </a:t>
            </a:r>
            <a:r>
              <a:rPr b="1" lang="fr-FR" sz="1050" strike="noStrike">
                <a:solidFill>
                  <a:srgbClr val="0070c0"/>
                </a:solidFill>
                <a:latin typeface="Novecento wide UltraLight"/>
              </a:rPr>
              <a:t>	</a:t>
            </a:r>
            <a:r>
              <a:rPr b="1" lang="fr-FR" sz="1050" strike="noStrike">
                <a:solidFill>
                  <a:srgbClr val="0070c0"/>
                </a:solidFill>
                <a:latin typeface="Novecento wide UltraLight"/>
              </a:rPr>
              <a:t>Marion DELPECH  Mail : marion.delpech.fccb@gmail.com</a:t>
            </a:r>
            <a:endParaRPr/>
          </a:p>
        </p:txBody>
      </p:sp>
      <p:pic>
        <p:nvPicPr>
          <p:cNvPr id="50" name="Picture 14" descr=""/>
          <p:cNvPicPr/>
          <p:nvPr/>
        </p:nvPicPr>
        <p:blipFill>
          <a:blip r:embed="rId1"/>
          <a:stretch/>
        </p:blipFill>
        <p:spPr>
          <a:xfrm>
            <a:off x="74520" y="1665360"/>
            <a:ext cx="1364760" cy="1213920"/>
          </a:xfrm>
          <a:prstGeom prst="rect">
            <a:avLst/>
          </a:prstGeom>
          <a:ln>
            <a:noFill/>
          </a:ln>
        </p:spPr>
      </p:pic>
      <p:pic>
        <p:nvPicPr>
          <p:cNvPr id="51" name="Picture 15" descr=""/>
          <p:cNvPicPr/>
          <p:nvPr/>
        </p:nvPicPr>
        <p:blipFill>
          <a:blip r:embed="rId2"/>
          <a:stretch/>
        </p:blipFill>
        <p:spPr>
          <a:xfrm>
            <a:off x="216000" y="3240000"/>
            <a:ext cx="1009440" cy="1199880"/>
          </a:xfrm>
          <a:prstGeom prst="rect">
            <a:avLst/>
          </a:prstGeom>
          <a:ln>
            <a:noFill/>
          </a:ln>
        </p:spPr>
      </p:pic>
      <p:sp>
        <p:nvSpPr>
          <p:cNvPr id="52" name="CustomShape 3"/>
          <p:cNvSpPr/>
          <p:nvPr/>
        </p:nvSpPr>
        <p:spPr>
          <a:xfrm>
            <a:off x="1602360" y="1340640"/>
            <a:ext cx="6984360" cy="417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70c0"/>
                </a:solidFill>
                <a:latin typeface="Novecento wide UltraLight"/>
              </a:rPr>
              <a:t>NOM du Club : FOOTBALL CLUB CROLLES BERNIN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70c0"/>
                </a:solidFill>
                <a:latin typeface="Novecento wide UltraLight"/>
              </a:rPr>
              <a:t>__________________________________ </a:t>
            </a:r>
            <a:endParaRPr/>
          </a:p>
        </p:txBody>
      </p:sp>
      <p:pic>
        <p:nvPicPr>
          <p:cNvPr id="53" name="Picture 2" descr=""/>
          <p:cNvPicPr/>
          <p:nvPr/>
        </p:nvPicPr>
        <p:blipFill>
          <a:blip r:embed="rId3"/>
          <a:stretch/>
        </p:blipFill>
        <p:spPr>
          <a:xfrm>
            <a:off x="2309400" y="1917000"/>
            <a:ext cx="5070600" cy="3802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1509480" y="1775520"/>
            <a:ext cx="7391880" cy="110448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 val="6000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573840" rIns="573840" tIns="374760" bIns="128160"/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fr-FR" strike="noStrike">
                <a:solidFill>
                  <a:srgbClr val="000000"/>
                </a:solidFill>
                <a:latin typeface="Calibri"/>
              </a:rPr>
              <a:t>Créer des liens, cohésion, à travers un autre sport que le football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55" name="CustomShape 2"/>
          <p:cNvSpPr/>
          <p:nvPr/>
        </p:nvSpPr>
        <p:spPr>
          <a:xfrm>
            <a:off x="1878840" y="1768320"/>
            <a:ext cx="5173920" cy="34452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95480" rIns="195480" tIns="19440" bIns="19800" anchor="ctr"/>
          <a:p>
            <a:pPr>
              <a:lnSpc>
                <a:spcPct val="90000"/>
              </a:lnSpc>
            </a:pPr>
            <a:r>
              <a:rPr b="1" lang="fr-FR" strike="noStrike">
                <a:solidFill>
                  <a:srgbClr val="ffffff"/>
                </a:solidFill>
                <a:latin typeface="Calibri"/>
              </a:rPr>
              <a:t>OBJECTIF</a:t>
            </a:r>
            <a:endParaRPr/>
          </a:p>
        </p:txBody>
      </p:sp>
      <p:sp>
        <p:nvSpPr>
          <p:cNvPr id="56" name="CustomShape 3"/>
          <p:cNvSpPr/>
          <p:nvPr/>
        </p:nvSpPr>
        <p:spPr>
          <a:xfrm>
            <a:off x="1500480" y="3102120"/>
            <a:ext cx="7391880" cy="265788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 val="6000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573840" rIns="573840" tIns="604080" bIns="206280"/>
          <a:p>
            <a:pPr>
              <a:lnSpc>
                <a:spcPct val="90000"/>
              </a:lnSpc>
            </a:pP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fr-FR" sz="2900" strike="noStrike">
                <a:solidFill>
                  <a:srgbClr val="000000"/>
                </a:solidFill>
                <a:latin typeface="Calibri"/>
              </a:rPr>
              <a:t>Chaque stage de pré-rentrée au moins d’août nous faisons une randonnée.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fr-FR" sz="2900" strike="noStrike">
                <a:solidFill>
                  <a:srgbClr val="000000"/>
                </a:solidFill>
                <a:latin typeface="Calibri"/>
              </a:rPr>
              <a:t>Ceci concerne tous les enfants du stage.</a:t>
            </a:r>
            <a:endParaRPr/>
          </a:p>
        </p:txBody>
      </p:sp>
      <p:sp>
        <p:nvSpPr>
          <p:cNvPr id="57" name="CustomShape 4"/>
          <p:cNvSpPr/>
          <p:nvPr/>
        </p:nvSpPr>
        <p:spPr>
          <a:xfrm>
            <a:off x="1869840" y="3069000"/>
            <a:ext cx="5173920" cy="27432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95480" rIns="195480" tIns="14400" bIns="14040" anchor="ctr"/>
          <a:p>
            <a:pPr>
              <a:lnSpc>
                <a:spcPct val="90000"/>
              </a:lnSpc>
            </a:pPr>
            <a:r>
              <a:rPr b="1" lang="fr-FR" sz="1600" strike="noStrike">
                <a:solidFill>
                  <a:srgbClr val="ffffff"/>
                </a:solidFill>
                <a:latin typeface="Calibri"/>
              </a:rPr>
              <a:t>DESCRIPTIF</a:t>
            </a:r>
            <a:endParaRPr/>
          </a:p>
        </p:txBody>
      </p:sp>
      <p:sp>
        <p:nvSpPr>
          <p:cNvPr id="58" name="CustomShape 5"/>
          <p:cNvSpPr/>
          <p:nvPr/>
        </p:nvSpPr>
        <p:spPr>
          <a:xfrm>
            <a:off x="1403640" y="5768640"/>
            <a:ext cx="7560360" cy="73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lang="fr-FR" sz="1700" strike="noStrike">
                <a:solidFill>
                  <a:srgbClr val="0070c0"/>
                </a:solidFill>
                <a:latin typeface="Calibri"/>
              </a:rPr>
              <a:t>Date et lieu :  août 2014 et 2015</a:t>
            </a:r>
            <a:r>
              <a:rPr b="1" lang="fr-FR" sz="1700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1" lang="fr-FR" sz="1700" strike="noStrike">
                <a:solidFill>
                  <a:srgbClr val="0070c0"/>
                </a:solidFill>
                <a:latin typeface="Calibri"/>
              </a:rPr>
              <a:t>Action annuelle</a:t>
            </a:r>
            <a:endParaRPr/>
          </a:p>
          <a:p>
            <a:pPr>
              <a:lnSpc>
                <a:spcPct val="150000"/>
              </a:lnSpc>
            </a:pPr>
            <a:r>
              <a:rPr b="1" lang="fr-FR" sz="1700" strike="noStrike">
                <a:solidFill>
                  <a:srgbClr val="0070c0"/>
                </a:solidFill>
                <a:latin typeface="Calibri"/>
              </a:rPr>
              <a:t>Catégorie(s) concernée(s) : U6-U13</a:t>
            </a:r>
            <a:r>
              <a:rPr b="1" lang="fr-FR" sz="1700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1" lang="fr-FR" sz="1700" strike="noStrike">
                <a:solidFill>
                  <a:srgbClr val="0070c0"/>
                </a:solidFill>
                <a:latin typeface="Calibri"/>
              </a:rPr>
              <a:t>Nombre de participants : entre 20 et 30</a:t>
            </a:r>
            <a:endParaRPr/>
          </a:p>
        </p:txBody>
      </p:sp>
      <p:sp>
        <p:nvSpPr>
          <p:cNvPr id="59" name="CustomShape 6"/>
          <p:cNvSpPr/>
          <p:nvPr/>
        </p:nvSpPr>
        <p:spPr>
          <a:xfrm>
            <a:off x="1461240" y="1124640"/>
            <a:ext cx="7430760" cy="5756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0070c0"/>
                </a:solidFill>
                <a:latin typeface="Novecento wide UltraLight"/>
              </a:rPr>
              <a:t>Thématique : </a:t>
            </a:r>
            <a:endParaRPr/>
          </a:p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0070c0"/>
                </a:solidFill>
                <a:latin typeface="Novecento wide UltraLight"/>
              </a:rPr>
              <a:t>Nom de l’action : Randonnée </a:t>
            </a:r>
            <a:endParaRPr/>
          </a:p>
        </p:txBody>
      </p:sp>
      <p:pic>
        <p:nvPicPr>
          <p:cNvPr id="60" name="Picture 3" descr=""/>
          <p:cNvPicPr/>
          <p:nvPr/>
        </p:nvPicPr>
        <p:blipFill>
          <a:blip r:embed="rId1"/>
          <a:stretch/>
        </p:blipFill>
        <p:spPr>
          <a:xfrm>
            <a:off x="1547640" y="623880"/>
            <a:ext cx="1161000" cy="428400"/>
          </a:xfrm>
          <a:prstGeom prst="rect">
            <a:avLst/>
          </a:prstGeom>
          <a:ln w="9360">
            <a:noFill/>
          </a:ln>
        </p:spPr>
      </p:pic>
      <p:pic>
        <p:nvPicPr>
          <p:cNvPr id="61" name="Picture 4" descr=""/>
          <p:cNvPicPr/>
          <p:nvPr/>
        </p:nvPicPr>
        <p:blipFill>
          <a:blip r:embed="rId2"/>
          <a:stretch/>
        </p:blipFill>
        <p:spPr>
          <a:xfrm>
            <a:off x="2670120" y="623880"/>
            <a:ext cx="1072800" cy="428400"/>
          </a:xfrm>
          <a:prstGeom prst="rect">
            <a:avLst/>
          </a:prstGeom>
          <a:ln w="9360">
            <a:noFill/>
          </a:ln>
        </p:spPr>
      </p:pic>
      <p:pic>
        <p:nvPicPr>
          <p:cNvPr id="62" name="Picture 5" descr=""/>
          <p:cNvPicPr/>
          <p:nvPr/>
        </p:nvPicPr>
        <p:blipFill>
          <a:blip r:embed="rId3"/>
          <a:stretch/>
        </p:blipFill>
        <p:spPr>
          <a:xfrm>
            <a:off x="3718080" y="623880"/>
            <a:ext cx="1066680" cy="428400"/>
          </a:xfrm>
          <a:prstGeom prst="rect">
            <a:avLst/>
          </a:prstGeom>
          <a:ln w="9360">
            <a:noFill/>
          </a:ln>
        </p:spPr>
      </p:pic>
      <p:pic>
        <p:nvPicPr>
          <p:cNvPr id="63" name="Picture 6" descr=""/>
          <p:cNvPicPr/>
          <p:nvPr/>
        </p:nvPicPr>
        <p:blipFill>
          <a:blip r:embed="rId4"/>
          <a:stretch/>
        </p:blipFill>
        <p:spPr>
          <a:xfrm>
            <a:off x="4766040" y="623880"/>
            <a:ext cx="1039320" cy="428400"/>
          </a:xfrm>
          <a:prstGeom prst="rect">
            <a:avLst/>
          </a:prstGeom>
          <a:ln w="9360">
            <a:noFill/>
          </a:ln>
        </p:spPr>
      </p:pic>
      <p:pic>
        <p:nvPicPr>
          <p:cNvPr id="64" name="Picture 7" descr=""/>
          <p:cNvPicPr/>
          <p:nvPr/>
        </p:nvPicPr>
        <p:blipFill>
          <a:blip r:embed="rId5"/>
          <a:stretch/>
        </p:blipFill>
        <p:spPr>
          <a:xfrm>
            <a:off x="5763960" y="623880"/>
            <a:ext cx="1106640" cy="428400"/>
          </a:xfrm>
          <a:prstGeom prst="rect">
            <a:avLst/>
          </a:prstGeom>
          <a:ln w="9360">
            <a:noFill/>
          </a:ln>
        </p:spPr>
      </p:pic>
      <p:pic>
        <p:nvPicPr>
          <p:cNvPr id="65" name="Picture 8" descr=""/>
          <p:cNvPicPr/>
          <p:nvPr/>
        </p:nvPicPr>
        <p:blipFill>
          <a:blip r:embed="rId6"/>
          <a:stretch/>
        </p:blipFill>
        <p:spPr>
          <a:xfrm>
            <a:off x="6861600" y="620640"/>
            <a:ext cx="1022400" cy="431640"/>
          </a:xfrm>
          <a:prstGeom prst="rect">
            <a:avLst/>
          </a:prstGeom>
          <a:ln w="9360">
            <a:noFill/>
          </a:ln>
        </p:spPr>
      </p:pic>
      <p:pic>
        <p:nvPicPr>
          <p:cNvPr id="66" name="Picture 14" descr=""/>
          <p:cNvPicPr/>
          <p:nvPr/>
        </p:nvPicPr>
        <p:blipFill>
          <a:blip r:embed="rId7"/>
          <a:stretch/>
        </p:blipFill>
        <p:spPr>
          <a:xfrm>
            <a:off x="74520" y="1665360"/>
            <a:ext cx="1364760" cy="1213920"/>
          </a:xfrm>
          <a:prstGeom prst="rect">
            <a:avLst/>
          </a:prstGeom>
          <a:ln>
            <a:noFill/>
          </a:ln>
        </p:spPr>
      </p:pic>
      <p:pic>
        <p:nvPicPr>
          <p:cNvPr id="67" name="Picture 15" descr=""/>
          <p:cNvPicPr/>
          <p:nvPr/>
        </p:nvPicPr>
        <p:blipFill>
          <a:blip r:embed="rId8"/>
          <a:stretch/>
        </p:blipFill>
        <p:spPr>
          <a:xfrm>
            <a:off x="216000" y="3240000"/>
            <a:ext cx="1009440" cy="1199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1259640" y="764640"/>
            <a:ext cx="7704360" cy="417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fr-FR" sz="1600" strike="noStrike">
                <a:solidFill>
                  <a:srgbClr val="0070c0"/>
                </a:solidFill>
                <a:latin typeface="Novecento wide UltraLight"/>
              </a:rPr>
              <a:t>Retour en images sur la manifestation :</a:t>
            </a:r>
            <a:endParaRPr/>
          </a:p>
        </p:txBody>
      </p:sp>
      <p:pic>
        <p:nvPicPr>
          <p:cNvPr id="69" name="Picture 14" descr=""/>
          <p:cNvPicPr/>
          <p:nvPr/>
        </p:nvPicPr>
        <p:blipFill>
          <a:blip r:embed="rId1"/>
          <a:stretch/>
        </p:blipFill>
        <p:spPr>
          <a:xfrm>
            <a:off x="74520" y="1665360"/>
            <a:ext cx="1364760" cy="1213920"/>
          </a:xfrm>
          <a:prstGeom prst="rect">
            <a:avLst/>
          </a:prstGeom>
          <a:ln>
            <a:noFill/>
          </a:ln>
        </p:spPr>
      </p:pic>
      <p:pic>
        <p:nvPicPr>
          <p:cNvPr id="70" name="Picture 15" descr=""/>
          <p:cNvPicPr/>
          <p:nvPr/>
        </p:nvPicPr>
        <p:blipFill>
          <a:blip r:embed="rId2"/>
          <a:stretch/>
        </p:blipFill>
        <p:spPr>
          <a:xfrm>
            <a:off x="216000" y="3240000"/>
            <a:ext cx="1009440" cy="1199880"/>
          </a:xfrm>
          <a:prstGeom prst="rect">
            <a:avLst/>
          </a:prstGeom>
          <a:ln>
            <a:noFill/>
          </a:ln>
        </p:spPr>
      </p:pic>
      <p:pic>
        <p:nvPicPr>
          <p:cNvPr id="71" name="Picture 2" descr=""/>
          <p:cNvPicPr/>
          <p:nvPr/>
        </p:nvPicPr>
        <p:blipFill>
          <a:blip r:embed="rId3"/>
          <a:stretch/>
        </p:blipFill>
        <p:spPr>
          <a:xfrm rot="5400000">
            <a:off x="972720" y="1696680"/>
            <a:ext cx="3738960" cy="2804040"/>
          </a:xfrm>
          <a:prstGeom prst="rect">
            <a:avLst/>
          </a:prstGeom>
          <a:ln>
            <a:noFill/>
          </a:ln>
        </p:spPr>
      </p:pic>
      <p:pic>
        <p:nvPicPr>
          <p:cNvPr id="72" name="Picture 3" descr=""/>
          <p:cNvPicPr/>
          <p:nvPr/>
        </p:nvPicPr>
        <p:blipFill>
          <a:blip r:embed="rId4"/>
          <a:stretch/>
        </p:blipFill>
        <p:spPr>
          <a:xfrm rot="5400000">
            <a:off x="3913200" y="1650600"/>
            <a:ext cx="3057480" cy="2292840"/>
          </a:xfrm>
          <a:prstGeom prst="rect">
            <a:avLst/>
          </a:prstGeom>
          <a:ln>
            <a:noFill/>
          </a:ln>
        </p:spPr>
      </p:pic>
      <p:pic>
        <p:nvPicPr>
          <p:cNvPr id="73" name="Picture 4" descr=""/>
          <p:cNvPicPr/>
          <p:nvPr/>
        </p:nvPicPr>
        <p:blipFill>
          <a:blip r:embed="rId5"/>
          <a:stretch/>
        </p:blipFill>
        <p:spPr>
          <a:xfrm rot="10800000">
            <a:off x="8172360" y="6669360"/>
            <a:ext cx="3008520" cy="2256480"/>
          </a:xfrm>
          <a:prstGeom prst="rect">
            <a:avLst/>
          </a:prstGeom>
          <a:ln>
            <a:noFill/>
          </a:ln>
        </p:spPr>
      </p:pic>
      <p:pic>
        <p:nvPicPr>
          <p:cNvPr id="74" name="Picture 5" descr=""/>
          <p:cNvPicPr/>
          <p:nvPr/>
        </p:nvPicPr>
        <p:blipFill>
          <a:blip r:embed="rId6"/>
          <a:stretch/>
        </p:blipFill>
        <p:spPr>
          <a:xfrm rot="5400000">
            <a:off x="6360120" y="1688760"/>
            <a:ext cx="2976120" cy="223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