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3" r:id="rId3"/>
    <p:sldId id="262" r:id="rId4"/>
  </p:sldIdLst>
  <p:sldSz cx="9144000" cy="6858000" type="screen4x3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2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3" autoAdjust="0"/>
    <p:restoredTop sz="90202" autoAdjust="0"/>
  </p:normalViewPr>
  <p:slideViewPr>
    <p:cSldViewPr>
      <p:cViewPr varScale="1">
        <p:scale>
          <a:sx n="98" d="100"/>
          <a:sy n="98" d="100"/>
        </p:scale>
        <p:origin x="-3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FD775-B1C8-4A7C-9FD7-7141492D10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3B7285-FF30-4695-8F5B-5CCCE193832A}">
      <dgm:prSet phldrT="[Texte]"/>
      <dgm:spPr/>
      <dgm:t>
        <a:bodyPr/>
        <a:lstStyle/>
        <a:p>
          <a:r>
            <a:rPr lang="fr-FR" b="1" dirty="0" smtClean="0"/>
            <a:t>OBJECTIF</a:t>
          </a:r>
          <a:endParaRPr lang="fr-FR" b="1" dirty="0"/>
        </a:p>
      </dgm:t>
    </dgm:pt>
    <dgm:pt modelId="{ADBE3F18-4E55-411B-87FE-699CDB9E454C}" type="parTrans" cxnId="{13F1133B-ED99-4682-A873-4825BE75BE02}">
      <dgm:prSet/>
      <dgm:spPr/>
      <dgm:t>
        <a:bodyPr/>
        <a:lstStyle/>
        <a:p>
          <a:endParaRPr lang="fr-FR"/>
        </a:p>
      </dgm:t>
    </dgm:pt>
    <dgm:pt modelId="{BE5721EF-7120-4009-86C3-974ED91E8A1F}" type="sibTrans" cxnId="{13F1133B-ED99-4682-A873-4825BE75BE02}">
      <dgm:prSet/>
      <dgm:spPr/>
      <dgm:t>
        <a:bodyPr/>
        <a:lstStyle/>
        <a:p>
          <a:endParaRPr lang="fr-FR"/>
        </a:p>
      </dgm:t>
    </dgm:pt>
    <dgm:pt modelId="{5843C1A1-D370-452D-9AE0-EFEE711B6FF8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dirty="0" smtClean="0"/>
            <a:t>Sensibiliser les jeunes au tri des déchets et à l’environnement.</a:t>
          </a:r>
          <a:endParaRPr lang="fr-FR" dirty="0"/>
        </a:p>
      </dgm:t>
    </dgm:pt>
    <dgm:pt modelId="{C229B6A1-87E6-4FA5-8E66-42C8184EA168}" type="parTrans" cxnId="{4FB640B7-C5D1-4A95-9CF6-159F10459ADC}">
      <dgm:prSet/>
      <dgm:spPr/>
      <dgm:t>
        <a:bodyPr/>
        <a:lstStyle/>
        <a:p>
          <a:endParaRPr lang="fr-FR"/>
        </a:p>
      </dgm:t>
    </dgm:pt>
    <dgm:pt modelId="{AF9EF092-E557-4960-8AA0-847394B2C587}" type="sibTrans" cxnId="{4FB640B7-C5D1-4A95-9CF6-159F10459ADC}">
      <dgm:prSet/>
      <dgm:spPr/>
      <dgm:t>
        <a:bodyPr/>
        <a:lstStyle/>
        <a:p>
          <a:endParaRPr lang="fr-FR"/>
        </a:p>
      </dgm:t>
    </dgm:pt>
    <dgm:pt modelId="{3E8FC0F0-5470-4179-AF6B-017D8B443EB6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endParaRPr lang="fr-FR"/>
        </a:p>
      </dgm:t>
    </dgm:pt>
    <dgm:pt modelId="{90315DD8-4797-457A-B644-7DD217EFCB8B}" type="parTrans" cxnId="{7D735CE2-42A6-4986-BDA0-563032F39786}">
      <dgm:prSet/>
      <dgm:spPr/>
      <dgm:t>
        <a:bodyPr/>
        <a:lstStyle/>
        <a:p>
          <a:endParaRPr lang="fr-FR"/>
        </a:p>
      </dgm:t>
    </dgm:pt>
    <dgm:pt modelId="{D3865BDD-A6FA-424E-9045-ACB4D10D45A5}" type="sibTrans" cxnId="{7D735CE2-42A6-4986-BDA0-563032F39786}">
      <dgm:prSet/>
      <dgm:spPr/>
      <dgm:t>
        <a:bodyPr/>
        <a:lstStyle/>
        <a:p>
          <a:endParaRPr lang="fr-FR"/>
        </a:p>
      </dgm:t>
    </dgm:pt>
    <dgm:pt modelId="{E45662FA-636C-466C-88DB-35A2ADE844FF}" type="pres">
      <dgm:prSet presAssocID="{275FD775-B1C8-4A7C-9FD7-7141492D10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177B35-4606-4B8C-A46D-3F3D006CE2CC}" type="pres">
      <dgm:prSet presAssocID="{343B7285-FF30-4695-8F5B-5CCCE193832A}" presName="parentLin" presStyleCnt="0"/>
      <dgm:spPr/>
    </dgm:pt>
    <dgm:pt modelId="{852AFA06-1B64-4878-B281-7AE8C3060822}" type="pres">
      <dgm:prSet presAssocID="{343B7285-FF30-4695-8F5B-5CCCE193832A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EB002A4C-BC73-4FF2-81EE-4DA3ADF73989}" type="pres">
      <dgm:prSet presAssocID="{343B7285-FF30-4695-8F5B-5CCCE193832A}" presName="parentText" presStyleLbl="node1" presStyleIdx="0" presStyleCnt="1" custScaleY="26680" custLinFactNeighborY="-25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06897-721D-47A7-9F6D-37C5E6154ED4}" type="pres">
      <dgm:prSet presAssocID="{343B7285-FF30-4695-8F5B-5CCCE193832A}" presName="negativeSpace" presStyleCnt="0"/>
      <dgm:spPr/>
    </dgm:pt>
    <dgm:pt modelId="{F7CCC694-A5CB-44BB-AED7-FC2F4C287A9E}" type="pres">
      <dgm:prSet presAssocID="{343B7285-FF30-4695-8F5B-5CCCE193832A}" presName="childText" presStyleLbl="conFgAcc1" presStyleIdx="0" presStyleCnt="1" custScaleY="25052" custLinFactNeighborY="273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AA6C7B-46EA-4ED3-AC81-313FFCBD7146}" type="presOf" srcId="{5843C1A1-D370-452D-9AE0-EFEE711B6FF8}" destId="{F7CCC694-A5CB-44BB-AED7-FC2F4C287A9E}" srcOrd="0" destOrd="1" presId="urn:microsoft.com/office/officeart/2005/8/layout/list1"/>
    <dgm:cxn modelId="{4FB640B7-C5D1-4A95-9CF6-159F10459ADC}" srcId="{343B7285-FF30-4695-8F5B-5CCCE193832A}" destId="{5843C1A1-D370-452D-9AE0-EFEE711B6FF8}" srcOrd="1" destOrd="0" parTransId="{C229B6A1-87E6-4FA5-8E66-42C8184EA168}" sibTransId="{AF9EF092-E557-4960-8AA0-847394B2C587}"/>
    <dgm:cxn modelId="{FB88FF04-01C4-4F67-8BED-5D6DFDA77195}" type="presOf" srcId="{343B7285-FF30-4695-8F5B-5CCCE193832A}" destId="{852AFA06-1B64-4878-B281-7AE8C3060822}" srcOrd="0" destOrd="0" presId="urn:microsoft.com/office/officeart/2005/8/layout/list1"/>
    <dgm:cxn modelId="{7D735CE2-42A6-4986-BDA0-563032F39786}" srcId="{343B7285-FF30-4695-8F5B-5CCCE193832A}" destId="{3E8FC0F0-5470-4179-AF6B-017D8B443EB6}" srcOrd="0" destOrd="0" parTransId="{90315DD8-4797-457A-B644-7DD217EFCB8B}" sibTransId="{D3865BDD-A6FA-424E-9045-ACB4D10D45A5}"/>
    <dgm:cxn modelId="{13F1133B-ED99-4682-A873-4825BE75BE02}" srcId="{275FD775-B1C8-4A7C-9FD7-7141492D104D}" destId="{343B7285-FF30-4695-8F5B-5CCCE193832A}" srcOrd="0" destOrd="0" parTransId="{ADBE3F18-4E55-411B-87FE-699CDB9E454C}" sibTransId="{BE5721EF-7120-4009-86C3-974ED91E8A1F}"/>
    <dgm:cxn modelId="{F84D9A7F-38B9-4D55-9A0E-3DB368F9ECBB}" type="presOf" srcId="{343B7285-FF30-4695-8F5B-5CCCE193832A}" destId="{EB002A4C-BC73-4FF2-81EE-4DA3ADF73989}" srcOrd="1" destOrd="0" presId="urn:microsoft.com/office/officeart/2005/8/layout/list1"/>
    <dgm:cxn modelId="{51934282-71AA-4FA7-8DEA-C483A0A973C5}" type="presOf" srcId="{3E8FC0F0-5470-4179-AF6B-017D8B443EB6}" destId="{F7CCC694-A5CB-44BB-AED7-FC2F4C287A9E}" srcOrd="0" destOrd="0" presId="urn:microsoft.com/office/officeart/2005/8/layout/list1"/>
    <dgm:cxn modelId="{372743D7-1C64-4A7C-A66B-D859B47A1601}" type="presOf" srcId="{275FD775-B1C8-4A7C-9FD7-7141492D104D}" destId="{E45662FA-636C-466C-88DB-35A2ADE844FF}" srcOrd="0" destOrd="0" presId="urn:microsoft.com/office/officeart/2005/8/layout/list1"/>
    <dgm:cxn modelId="{4E23774D-0F0B-414B-A8F6-60D6B4047CAA}" type="presParOf" srcId="{E45662FA-636C-466C-88DB-35A2ADE844FF}" destId="{AD177B35-4606-4B8C-A46D-3F3D006CE2CC}" srcOrd="0" destOrd="0" presId="urn:microsoft.com/office/officeart/2005/8/layout/list1"/>
    <dgm:cxn modelId="{4A9B180F-8ED4-47DA-921C-FACCF5F05C3C}" type="presParOf" srcId="{AD177B35-4606-4B8C-A46D-3F3D006CE2CC}" destId="{852AFA06-1B64-4878-B281-7AE8C3060822}" srcOrd="0" destOrd="0" presId="urn:microsoft.com/office/officeart/2005/8/layout/list1"/>
    <dgm:cxn modelId="{7D22A90D-FE9B-470E-9034-B59A5B429B07}" type="presParOf" srcId="{AD177B35-4606-4B8C-A46D-3F3D006CE2CC}" destId="{EB002A4C-BC73-4FF2-81EE-4DA3ADF73989}" srcOrd="1" destOrd="0" presId="urn:microsoft.com/office/officeart/2005/8/layout/list1"/>
    <dgm:cxn modelId="{8812E042-A800-44D9-B12E-3227934D0F0B}" type="presParOf" srcId="{E45662FA-636C-466C-88DB-35A2ADE844FF}" destId="{71806897-721D-47A7-9F6D-37C5E6154ED4}" srcOrd="1" destOrd="0" presId="urn:microsoft.com/office/officeart/2005/8/layout/list1"/>
    <dgm:cxn modelId="{57D2CE22-B969-4521-A780-92AF0C3A1139}" type="presParOf" srcId="{E45662FA-636C-466C-88DB-35A2ADE844FF}" destId="{F7CCC694-A5CB-44BB-AED7-FC2F4C287A9E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FD775-B1C8-4A7C-9FD7-7141492D10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43B7285-FF30-4695-8F5B-5CCCE193832A}">
      <dgm:prSet phldrT="[Texte]" custT="1"/>
      <dgm:spPr/>
      <dgm:t>
        <a:bodyPr/>
        <a:lstStyle/>
        <a:p>
          <a:r>
            <a:rPr lang="fr-FR" sz="1600" b="1" dirty="0" smtClean="0"/>
            <a:t>DESCRIPTIF</a:t>
          </a:r>
          <a:endParaRPr lang="fr-FR" sz="1600" b="1" dirty="0"/>
        </a:p>
      </dgm:t>
    </dgm:pt>
    <dgm:pt modelId="{ADBE3F18-4E55-411B-87FE-699CDB9E454C}" type="parTrans" cxnId="{13F1133B-ED99-4682-A873-4825BE75BE02}">
      <dgm:prSet/>
      <dgm:spPr/>
      <dgm:t>
        <a:bodyPr/>
        <a:lstStyle/>
        <a:p>
          <a:endParaRPr lang="fr-FR"/>
        </a:p>
      </dgm:t>
    </dgm:pt>
    <dgm:pt modelId="{BE5721EF-7120-4009-86C3-974ED91E8A1F}" type="sibTrans" cxnId="{13F1133B-ED99-4682-A873-4825BE75BE02}">
      <dgm:prSet/>
      <dgm:spPr/>
      <dgm:t>
        <a:bodyPr/>
        <a:lstStyle/>
        <a:p>
          <a:endParaRPr lang="fr-FR"/>
        </a:p>
      </dgm:t>
    </dgm:pt>
    <dgm:pt modelId="{5843C1A1-D370-452D-9AE0-EFEE711B6FF8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dirty="0" smtClean="0"/>
            <a:t>Les jeunes U9 et U11 du F.C Saint Charles Vigilante ont participé à une action sur l’environnement. Le but étant d’allier foot et vie civique.</a:t>
          </a:r>
          <a:endParaRPr lang="fr-FR" dirty="0"/>
        </a:p>
      </dgm:t>
    </dgm:pt>
    <dgm:pt modelId="{C229B6A1-87E6-4FA5-8E66-42C8184EA168}" type="parTrans" cxnId="{4FB640B7-C5D1-4A95-9CF6-159F10459ADC}">
      <dgm:prSet/>
      <dgm:spPr/>
      <dgm:t>
        <a:bodyPr/>
        <a:lstStyle/>
        <a:p>
          <a:endParaRPr lang="fr-FR"/>
        </a:p>
      </dgm:t>
    </dgm:pt>
    <dgm:pt modelId="{AF9EF092-E557-4960-8AA0-847394B2C587}" type="sibTrans" cxnId="{4FB640B7-C5D1-4A95-9CF6-159F10459ADC}">
      <dgm:prSet/>
      <dgm:spPr/>
      <dgm:t>
        <a:bodyPr/>
        <a:lstStyle/>
        <a:p>
          <a:endParaRPr lang="fr-FR"/>
        </a:p>
      </dgm:t>
    </dgm:pt>
    <dgm:pt modelId="{3E8FC0F0-5470-4179-AF6B-017D8B443EB6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endParaRPr lang="fr-FR" dirty="0"/>
        </a:p>
      </dgm:t>
    </dgm:pt>
    <dgm:pt modelId="{90315DD8-4797-457A-B644-7DD217EFCB8B}" type="parTrans" cxnId="{7D735CE2-42A6-4986-BDA0-563032F39786}">
      <dgm:prSet/>
      <dgm:spPr/>
      <dgm:t>
        <a:bodyPr/>
        <a:lstStyle/>
        <a:p>
          <a:endParaRPr lang="fr-FR"/>
        </a:p>
      </dgm:t>
    </dgm:pt>
    <dgm:pt modelId="{D3865BDD-A6FA-424E-9045-ACB4D10D45A5}" type="sibTrans" cxnId="{7D735CE2-42A6-4986-BDA0-563032F39786}">
      <dgm:prSet/>
      <dgm:spPr/>
      <dgm:t>
        <a:bodyPr/>
        <a:lstStyle/>
        <a:p>
          <a:endParaRPr lang="fr-FR"/>
        </a:p>
      </dgm:t>
    </dgm:pt>
    <dgm:pt modelId="{ED51C338-AFAB-493C-B3F2-7A582FE7CA14}">
      <dgm:prSet/>
      <dgm:spPr>
        <a:solidFill>
          <a:schemeClr val="l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fr-FR" dirty="0" smtClean="0"/>
            <a:t>Les joueurs devaient effectuer, par équipe, un parcours technique et ensuite choisir un déchet pour enfin le recycler dans le bon container (poubelle jaune, verte …).</a:t>
          </a:r>
          <a:endParaRPr lang="fr-FR" dirty="0"/>
        </a:p>
      </dgm:t>
    </dgm:pt>
    <dgm:pt modelId="{00383676-8A22-4404-8073-F122B15B6B13}" type="parTrans" cxnId="{41E89226-563A-4296-B792-48DE219CF6DB}">
      <dgm:prSet/>
      <dgm:spPr/>
      <dgm:t>
        <a:bodyPr/>
        <a:lstStyle/>
        <a:p>
          <a:endParaRPr lang="fr-FR"/>
        </a:p>
      </dgm:t>
    </dgm:pt>
    <dgm:pt modelId="{2E18799A-407A-400F-8679-11EC3BF9D05B}" type="sibTrans" cxnId="{41E89226-563A-4296-B792-48DE219CF6DB}">
      <dgm:prSet/>
      <dgm:spPr/>
      <dgm:t>
        <a:bodyPr/>
        <a:lstStyle/>
        <a:p>
          <a:endParaRPr lang="fr-FR"/>
        </a:p>
      </dgm:t>
    </dgm:pt>
    <dgm:pt modelId="{E45662FA-636C-466C-88DB-35A2ADE844FF}" type="pres">
      <dgm:prSet presAssocID="{275FD775-B1C8-4A7C-9FD7-7141492D10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177B35-4606-4B8C-A46D-3F3D006CE2CC}" type="pres">
      <dgm:prSet presAssocID="{343B7285-FF30-4695-8F5B-5CCCE193832A}" presName="parentLin" presStyleCnt="0"/>
      <dgm:spPr/>
    </dgm:pt>
    <dgm:pt modelId="{852AFA06-1B64-4878-B281-7AE8C3060822}" type="pres">
      <dgm:prSet presAssocID="{343B7285-FF30-4695-8F5B-5CCCE193832A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EB002A4C-BC73-4FF2-81EE-4DA3ADF73989}" type="pres">
      <dgm:prSet presAssocID="{343B7285-FF30-4695-8F5B-5CCCE193832A}" presName="parentText" presStyleLbl="node1" presStyleIdx="0" presStyleCnt="1" custScaleY="63664" custLinFactY="-662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06897-721D-47A7-9F6D-37C5E6154ED4}" type="pres">
      <dgm:prSet presAssocID="{343B7285-FF30-4695-8F5B-5CCCE193832A}" presName="negativeSpace" presStyleCnt="0"/>
      <dgm:spPr/>
    </dgm:pt>
    <dgm:pt modelId="{F7CCC694-A5CB-44BB-AED7-FC2F4C287A9E}" type="pres">
      <dgm:prSet presAssocID="{343B7285-FF30-4695-8F5B-5CCCE193832A}" presName="childText" presStyleLbl="conFgAcc1" presStyleIdx="0" presStyleCnt="1" custScaleY="65321" custLinFactNeighborY="6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F0CEFD-BC7D-4F2A-85B7-DB00911ECF4C}" type="presOf" srcId="{3E8FC0F0-5470-4179-AF6B-017D8B443EB6}" destId="{F7CCC694-A5CB-44BB-AED7-FC2F4C287A9E}" srcOrd="0" destOrd="0" presId="urn:microsoft.com/office/officeart/2005/8/layout/list1"/>
    <dgm:cxn modelId="{D476029B-8B04-4D76-8DEB-6593B40D0BE1}" type="presOf" srcId="{275FD775-B1C8-4A7C-9FD7-7141492D104D}" destId="{E45662FA-636C-466C-88DB-35A2ADE844FF}" srcOrd="0" destOrd="0" presId="urn:microsoft.com/office/officeart/2005/8/layout/list1"/>
    <dgm:cxn modelId="{4FB640B7-C5D1-4A95-9CF6-159F10459ADC}" srcId="{343B7285-FF30-4695-8F5B-5CCCE193832A}" destId="{5843C1A1-D370-452D-9AE0-EFEE711B6FF8}" srcOrd="1" destOrd="0" parTransId="{C229B6A1-87E6-4FA5-8E66-42C8184EA168}" sibTransId="{AF9EF092-E557-4960-8AA0-847394B2C587}"/>
    <dgm:cxn modelId="{10758806-563D-4E4D-9775-AB5DDB876CDD}" type="presOf" srcId="{343B7285-FF30-4695-8F5B-5CCCE193832A}" destId="{852AFA06-1B64-4878-B281-7AE8C3060822}" srcOrd="0" destOrd="0" presId="urn:microsoft.com/office/officeart/2005/8/layout/list1"/>
    <dgm:cxn modelId="{7D735CE2-42A6-4986-BDA0-563032F39786}" srcId="{343B7285-FF30-4695-8F5B-5CCCE193832A}" destId="{3E8FC0F0-5470-4179-AF6B-017D8B443EB6}" srcOrd="0" destOrd="0" parTransId="{90315DD8-4797-457A-B644-7DD217EFCB8B}" sibTransId="{D3865BDD-A6FA-424E-9045-ACB4D10D45A5}"/>
    <dgm:cxn modelId="{13F1133B-ED99-4682-A873-4825BE75BE02}" srcId="{275FD775-B1C8-4A7C-9FD7-7141492D104D}" destId="{343B7285-FF30-4695-8F5B-5CCCE193832A}" srcOrd="0" destOrd="0" parTransId="{ADBE3F18-4E55-411B-87FE-699CDB9E454C}" sibTransId="{BE5721EF-7120-4009-86C3-974ED91E8A1F}"/>
    <dgm:cxn modelId="{41E89226-563A-4296-B792-48DE219CF6DB}" srcId="{343B7285-FF30-4695-8F5B-5CCCE193832A}" destId="{ED51C338-AFAB-493C-B3F2-7A582FE7CA14}" srcOrd="2" destOrd="0" parTransId="{00383676-8A22-4404-8073-F122B15B6B13}" sibTransId="{2E18799A-407A-400F-8679-11EC3BF9D05B}"/>
    <dgm:cxn modelId="{1E73C097-B193-4846-BEFD-3A3176A95435}" type="presOf" srcId="{ED51C338-AFAB-493C-B3F2-7A582FE7CA14}" destId="{F7CCC694-A5CB-44BB-AED7-FC2F4C287A9E}" srcOrd="0" destOrd="2" presId="urn:microsoft.com/office/officeart/2005/8/layout/list1"/>
    <dgm:cxn modelId="{0DDC67BA-2C79-4D26-B93F-56BAFA7AC087}" type="presOf" srcId="{343B7285-FF30-4695-8F5B-5CCCE193832A}" destId="{EB002A4C-BC73-4FF2-81EE-4DA3ADF73989}" srcOrd="1" destOrd="0" presId="urn:microsoft.com/office/officeart/2005/8/layout/list1"/>
    <dgm:cxn modelId="{51C2E44A-811A-44B8-8929-F12CB0001FBD}" type="presOf" srcId="{5843C1A1-D370-452D-9AE0-EFEE711B6FF8}" destId="{F7CCC694-A5CB-44BB-AED7-FC2F4C287A9E}" srcOrd="0" destOrd="1" presId="urn:microsoft.com/office/officeart/2005/8/layout/list1"/>
    <dgm:cxn modelId="{8AE48A7F-309A-40E2-BDC5-787AAE9725E5}" type="presParOf" srcId="{E45662FA-636C-466C-88DB-35A2ADE844FF}" destId="{AD177B35-4606-4B8C-A46D-3F3D006CE2CC}" srcOrd="0" destOrd="0" presId="urn:microsoft.com/office/officeart/2005/8/layout/list1"/>
    <dgm:cxn modelId="{0166470B-D26A-4717-A102-8CAEB30500EE}" type="presParOf" srcId="{AD177B35-4606-4B8C-A46D-3F3D006CE2CC}" destId="{852AFA06-1B64-4878-B281-7AE8C3060822}" srcOrd="0" destOrd="0" presId="urn:microsoft.com/office/officeart/2005/8/layout/list1"/>
    <dgm:cxn modelId="{B4C60917-C8F3-4EFA-8A28-E93B6E4457E5}" type="presParOf" srcId="{AD177B35-4606-4B8C-A46D-3F3D006CE2CC}" destId="{EB002A4C-BC73-4FF2-81EE-4DA3ADF73989}" srcOrd="1" destOrd="0" presId="urn:microsoft.com/office/officeart/2005/8/layout/list1"/>
    <dgm:cxn modelId="{F9C2E273-3C12-42D5-8210-C779996A92EF}" type="presParOf" srcId="{E45662FA-636C-466C-88DB-35A2ADE844FF}" destId="{71806897-721D-47A7-9F6D-37C5E6154ED4}" srcOrd="1" destOrd="0" presId="urn:microsoft.com/office/officeart/2005/8/layout/list1"/>
    <dgm:cxn modelId="{3A2401CC-AA0F-489B-A16C-E92E8ACD3BDA}" type="presParOf" srcId="{E45662FA-636C-466C-88DB-35A2ADE844FF}" destId="{F7CCC694-A5CB-44BB-AED7-FC2F4C287A9E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C694-A5CB-44BB-AED7-FC2F4C287A9E}">
      <dsp:nvSpPr>
        <dsp:cNvPr id="0" name=""/>
        <dsp:cNvSpPr/>
      </dsp:nvSpPr>
      <dsp:spPr>
        <a:xfrm>
          <a:off x="0" y="361804"/>
          <a:ext cx="7392070" cy="934339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707" tIns="333248" rIns="5737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 dirty="0"/>
        </a:p>
      </dsp:txBody>
      <dsp:txXfrm>
        <a:off x="0" y="361804"/>
        <a:ext cx="7392070" cy="934339"/>
      </dsp:txXfrm>
    </dsp:sp>
    <dsp:sp modelId="{EB002A4C-BC73-4FF2-81EE-4DA3ADF73989}">
      <dsp:nvSpPr>
        <dsp:cNvPr id="0" name=""/>
        <dsp:cNvSpPr/>
      </dsp:nvSpPr>
      <dsp:spPr>
        <a:xfrm>
          <a:off x="369603" y="144012"/>
          <a:ext cx="5174449" cy="504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82" tIns="0" rIns="1955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OBJECTIF</a:t>
          </a:r>
          <a:endParaRPr lang="fr-FR" sz="1600" b="1" kern="1200" dirty="0"/>
        </a:p>
      </dsp:txBody>
      <dsp:txXfrm>
        <a:off x="394209" y="168618"/>
        <a:ext cx="5125237" cy="454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CC694-A5CB-44BB-AED7-FC2F4C287A9E}">
      <dsp:nvSpPr>
        <dsp:cNvPr id="0" name=""/>
        <dsp:cNvSpPr/>
      </dsp:nvSpPr>
      <dsp:spPr>
        <a:xfrm>
          <a:off x="0" y="228090"/>
          <a:ext cx="7392070" cy="2436212"/>
        </a:xfrm>
        <a:prstGeom prst="rect">
          <a:avLst/>
        </a:prstGeom>
        <a:solidFill>
          <a:schemeClr val="lt1"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707" tIns="853948" rIns="573707" bIns="291592" numCol="1" spcCol="1270" anchor="t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100" kern="1200" dirty="0"/>
        </a:p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4100" kern="1200" dirty="0"/>
        </a:p>
      </dsp:txBody>
      <dsp:txXfrm>
        <a:off x="0" y="228090"/>
        <a:ext cx="7392070" cy="2436212"/>
      </dsp:txXfrm>
    </dsp:sp>
    <dsp:sp modelId="{EB002A4C-BC73-4FF2-81EE-4DA3ADF73989}">
      <dsp:nvSpPr>
        <dsp:cNvPr id="0" name=""/>
        <dsp:cNvSpPr/>
      </dsp:nvSpPr>
      <dsp:spPr>
        <a:xfrm>
          <a:off x="369603" y="0"/>
          <a:ext cx="5174449" cy="5040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582" tIns="0" rIns="19558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/>
            <a:t>DESCRIPTIF</a:t>
          </a:r>
          <a:endParaRPr lang="fr-FR" sz="1600" b="1" kern="1200" dirty="0"/>
        </a:p>
      </dsp:txBody>
      <dsp:txXfrm>
        <a:off x="394209" y="24606"/>
        <a:ext cx="5125237" cy="45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47D6E-4ABD-4133-91DC-BCAE8B0A5361}" type="datetimeFigureOut">
              <a:rPr lang="fr-FR" smtClean="0"/>
              <a:pPr/>
              <a:t>07/04/2017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2A6BB-5855-4D3E-8DB1-D89478AA6C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58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6EB81-B7B7-4F46-A975-5549292013D9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8FC447-9156-4748-81C9-2BD6813FC3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08347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4D26C-325B-4BFD-99E0-CF6BFD2E656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092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4D26C-325B-4BFD-99E0-CF6BFD2E6561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22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EA139C-9017-4E07-ABC9-CC34C945F73A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636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6" y="4868582"/>
            <a:ext cx="1012176" cy="1374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/>
          <p:cNvSpPr txBox="1"/>
          <p:nvPr userDrawn="1"/>
        </p:nvSpPr>
        <p:spPr>
          <a:xfrm>
            <a:off x="8064" y="630002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2016-2017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19360" y="3356992"/>
            <a:ext cx="1008112" cy="8897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solidFill>
                  <a:srgbClr val="FF0000"/>
                </a:solidFill>
              </a:rPr>
              <a:t>DISTRICT</a:t>
            </a:r>
            <a:endParaRPr lang="fr-FR" sz="1700" dirty="0">
              <a:solidFill>
                <a:srgbClr val="FF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32" y="-35644"/>
            <a:ext cx="2529859" cy="54597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219360" y="1809858"/>
            <a:ext cx="1008112" cy="88977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LOGO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CLUB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48680"/>
            <a:ext cx="562564" cy="574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1" y="620688"/>
            <a:ext cx="464957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D446-3825-4010-B826-14A954106A1F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85F3-84CA-420B-BCE8-FA9FABC0388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6B46D-1029-4012-816E-EEA27B903A72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AE74-74C0-448B-BA2C-207C691BD7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EF90-BF1E-4F62-99A0-546F9D70256E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A7936-F205-419E-811A-25B572518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A353-5435-4541-93E3-863AC86B8655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AEB1-B319-4093-9ABB-8CF6A13483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B1CA1-0396-4D6D-A472-819BFCFE1D81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3D401-B241-413C-AC5D-C380F969D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1699-EA66-4FBA-B281-C75B818B7DB6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09E90-838B-44F5-9F23-67BB9392DA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EF81-109C-4211-946D-489A9E7D6953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AC6C-87B3-4E20-9665-8E56302D46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B9BC-BF7C-414C-A815-6CA8BA69E225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93EDD-BA9C-44F1-B5E7-7FBC87DD6C6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3F31E-684B-49FA-9135-51AEC7DC5850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543ED-D14A-4125-B390-D29BBEC048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A625A-BB30-40CE-ABFB-070B04CF72D2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EB9A-E8C0-4EDA-A547-EB013684C8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3D8BF-61DF-40B9-8C9B-908A8722E9FA}" type="datetimeFigureOut">
              <a:rPr lang="fr-FR"/>
              <a:pPr>
                <a:defRPr/>
              </a:pPr>
              <a:t>07/04/2017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5CA65F-D060-4E34-A647-4DAC205508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1.png"/><Relationship Id="rId1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1259632" y="548680"/>
            <a:ext cx="6696744" cy="5723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u="sng" dirty="0" smtClean="0">
                <a:solidFill>
                  <a:srgbClr val="0070C0"/>
                </a:solidFill>
                <a:latin typeface="Novecento wide UltraLight" pitchFamily="50" charset="0"/>
              </a:rPr>
              <a:t>Le Programme Educatif Fédéral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i="1" dirty="0" smtClean="0">
                <a:solidFill>
                  <a:srgbClr val="0070C0"/>
                </a:solidFill>
                <a:latin typeface="Novecento wide UltraLight" pitchFamily="50" charset="0"/>
              </a:rPr>
              <a:t>Fiche « action »</a:t>
            </a:r>
            <a:endParaRPr lang="fr-FR" i="1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02253" y="1340768"/>
            <a:ext cx="6984776" cy="4180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smtClean="0">
                <a:solidFill>
                  <a:srgbClr val="0070C0"/>
                </a:solidFill>
                <a:latin typeface="Novecento wide UltraLight" pitchFamily="50" charset="0"/>
              </a:rPr>
              <a:t>FOOTBALL CLUB SAINT CHARLES VIGILANTE </a:t>
            </a:r>
            <a:endParaRPr lang="fr-FR" sz="2000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19300" y="5877273"/>
            <a:ext cx="6984776" cy="7920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Référent P.E.F. (Élu du club) :  DARNE Jérémy		Mail : rt-fcscv@laposte.net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fr-FR" sz="1200" b="1" dirty="0">
                <a:solidFill>
                  <a:srgbClr val="0070C0"/>
                </a:solidFill>
                <a:latin typeface="+mn-lt"/>
              </a:rPr>
              <a:t>Référent 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P.E.F.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Technicien du club) 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: 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 DARNE Jérémy</a:t>
            </a:r>
            <a:r>
              <a:rPr lang="fr-FR" sz="1200" b="1" dirty="0">
                <a:solidFill>
                  <a:srgbClr val="0070C0"/>
                </a:solidFill>
                <a:latin typeface="+mn-lt"/>
              </a:rPr>
              <a:t>		</a:t>
            </a:r>
            <a:r>
              <a:rPr lang="fr-FR" sz="1200" b="1" dirty="0" smtClean="0">
                <a:solidFill>
                  <a:srgbClr val="0070C0"/>
                </a:solidFill>
                <a:latin typeface="+mn-lt"/>
              </a:rPr>
              <a:t>Mail : rt-fcscv@laposte.net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3410"/>
            <a:ext cx="1296144" cy="625670"/>
          </a:xfrm>
          <a:prstGeom prst="rect">
            <a:avLst/>
          </a:prstGeom>
        </p:spPr>
      </p:pic>
      <p:pic>
        <p:nvPicPr>
          <p:cNvPr id="11" name="Image 10" descr="LOGO 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1252879" cy="1209676"/>
          </a:xfrm>
          <a:prstGeom prst="rect">
            <a:avLst/>
          </a:prstGeom>
        </p:spPr>
      </p:pic>
      <p:pic>
        <p:nvPicPr>
          <p:cNvPr id="12" name="Image 11" descr="DSC_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1928802"/>
            <a:ext cx="6500858" cy="3754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="" xmlns:p14="http://schemas.microsoft.com/office/powerpoint/2010/main" val="205046734"/>
              </p:ext>
            </p:extLst>
          </p:nvPr>
        </p:nvGraphicFramePr>
        <p:xfrm>
          <a:off x="1500410" y="1556792"/>
          <a:ext cx="739207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e 4"/>
          <p:cNvGraphicFramePr/>
          <p:nvPr>
            <p:extLst>
              <p:ext uri="{D42A27DB-BD31-4B8C-83A1-F6EECF244321}">
                <p14:modId xmlns="" xmlns:p14="http://schemas.microsoft.com/office/powerpoint/2010/main" val="1503667042"/>
              </p:ext>
            </p:extLst>
          </p:nvPr>
        </p:nvGraphicFramePr>
        <p:xfrm>
          <a:off x="1500410" y="3068960"/>
          <a:ext cx="7392070" cy="2717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403648" y="5768664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Date et lieu : 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21.02.17 (</a:t>
            </a:r>
            <a:r>
              <a:rPr lang="fr-FR" sz="1700" b="1" dirty="0" err="1" smtClean="0">
                <a:solidFill>
                  <a:srgbClr val="0070C0"/>
                </a:solidFill>
                <a:latin typeface="+mj-lt"/>
              </a:rPr>
              <a:t>UrbanSoccer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)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Action ponctuelle</a:t>
            </a:r>
            <a:endParaRPr lang="fr-FR" sz="17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Catégorie(s) concernée(s) : 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U9 – U11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	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Nombre 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de participants </a:t>
            </a:r>
            <a:r>
              <a:rPr lang="fr-FR" sz="1700" b="1" dirty="0" smtClean="0">
                <a:solidFill>
                  <a:srgbClr val="0070C0"/>
                </a:solidFill>
                <a:latin typeface="+mj-lt"/>
              </a:rPr>
              <a:t>: 60</a:t>
            </a:r>
            <a:endParaRPr lang="fr-FR" sz="17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461293" y="1124744"/>
            <a:ext cx="7431187" cy="5760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Thématique : </a:t>
            </a:r>
            <a:r>
              <a:rPr lang="fr-FR" b="1" dirty="0" smtClean="0">
                <a:solidFill>
                  <a:srgbClr val="0070C0"/>
                </a:solidFill>
                <a:latin typeface="Novecento wide UltraLight" pitchFamily="50" charset="0"/>
              </a:rPr>
              <a:t>L’environnement</a:t>
            </a:r>
            <a:endParaRPr lang="fr-FR" b="1" dirty="0" smtClean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547664" y="620688"/>
            <a:ext cx="6336704" cy="432048"/>
            <a:chOff x="0" y="6159864"/>
            <a:chExt cx="9144000" cy="698137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0" y="6165305"/>
              <a:ext cx="1675878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619672" y="6165305"/>
              <a:ext cx="1548707" cy="69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131840" y="6165305"/>
              <a:ext cx="1539515" cy="692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644008" y="6165304"/>
              <a:ext cx="1500233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084168" y="6165304"/>
              <a:ext cx="1597209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668344" y="6159864"/>
              <a:ext cx="1475656" cy="698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3410"/>
            <a:ext cx="1296144" cy="625670"/>
          </a:xfrm>
          <a:prstGeom prst="rect">
            <a:avLst/>
          </a:prstGeom>
        </p:spPr>
      </p:pic>
      <p:pic>
        <p:nvPicPr>
          <p:cNvPr id="17" name="Image 16" descr="LOGO PT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2844" y="1643050"/>
            <a:ext cx="1252879" cy="1209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83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1259632" y="764704"/>
            <a:ext cx="7704856" cy="4180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vert="horz" lIns="91440" tIns="45720" rIns="91440" bIns="45720" rtlCol="0"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rgbClr val="0070C0"/>
                </a:solidFill>
                <a:latin typeface="Novecento wide UltraLight" pitchFamily="50" charset="0"/>
              </a:rPr>
              <a:t>Retour en images sur la manifestation :</a:t>
            </a:r>
            <a:endParaRPr lang="fr-FR" sz="1600" dirty="0">
              <a:solidFill>
                <a:srgbClr val="0070C0"/>
              </a:solidFill>
              <a:latin typeface="Novecento wide UltraLight" pitchFamily="50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23410"/>
            <a:ext cx="1296144" cy="625670"/>
          </a:xfrm>
          <a:prstGeom prst="rect">
            <a:avLst/>
          </a:prstGeom>
        </p:spPr>
      </p:pic>
      <p:pic>
        <p:nvPicPr>
          <p:cNvPr id="8" name="Image 7" descr="LOGO 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643050"/>
            <a:ext cx="1252879" cy="1209676"/>
          </a:xfrm>
          <a:prstGeom prst="rect">
            <a:avLst/>
          </a:prstGeom>
        </p:spPr>
      </p:pic>
      <p:pic>
        <p:nvPicPr>
          <p:cNvPr id="9" name="Image 8" descr="DSC_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1571612"/>
            <a:ext cx="3428992" cy="2279915"/>
          </a:xfrm>
          <a:prstGeom prst="rect">
            <a:avLst/>
          </a:prstGeom>
        </p:spPr>
      </p:pic>
      <p:pic>
        <p:nvPicPr>
          <p:cNvPr id="10" name="Image 9" descr="DSC_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1571612"/>
            <a:ext cx="3429024" cy="2279936"/>
          </a:xfrm>
          <a:prstGeom prst="rect">
            <a:avLst/>
          </a:prstGeom>
        </p:spPr>
      </p:pic>
      <p:pic>
        <p:nvPicPr>
          <p:cNvPr id="11" name="Image 10" descr="DSC_00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4143380"/>
            <a:ext cx="3429024" cy="2286016"/>
          </a:xfrm>
          <a:prstGeom prst="rect">
            <a:avLst/>
          </a:prstGeom>
        </p:spPr>
      </p:pic>
      <p:pic>
        <p:nvPicPr>
          <p:cNvPr id="14" name="Image 13" descr="DSC_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57818" y="4143380"/>
            <a:ext cx="3429024" cy="227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113</Words>
  <Application>Microsoft Office PowerPoint</Application>
  <PresentationFormat>Affichage à l'écran (4:3)</PresentationFormat>
  <Paragraphs>17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Company>FootSavoie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David Chamiot-Maitral</dc:creator>
  <cp:lastModifiedBy>fcscv</cp:lastModifiedBy>
  <cp:revision>99</cp:revision>
  <cp:lastPrinted>2015-02-06T15:44:47Z</cp:lastPrinted>
  <dcterms:created xsi:type="dcterms:W3CDTF">2013-01-21T15:42:55Z</dcterms:created>
  <dcterms:modified xsi:type="dcterms:W3CDTF">2017-04-07T12:09:15Z</dcterms:modified>
</cp:coreProperties>
</file>