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57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51"/>
            <a:ext cx="9144000" cy="61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716"/>
            <a:ext cx="9144000" cy="610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 la Progression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pour l’équipe en possession du ballon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Etre disponible pour le porteur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Le joueur le plus proche du porteur le cadre pendant que ses coéquipiers coupent les angles de passe pour récup rapide du ballon puis le sécuriser pour l’autre équipe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11 contre 11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107504" y="6084004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5619641" y="42314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4949519" y="33850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6862191" y="464398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7512046" y="442187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5721628" y="579374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7554983" y="587614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6730758" y="299695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108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Frédéric</cp:lastModifiedBy>
  <cp:revision>22</cp:revision>
  <dcterms:created xsi:type="dcterms:W3CDTF">2016-07-11T19:17:31Z</dcterms:created>
  <dcterms:modified xsi:type="dcterms:W3CDTF">2018-10-04T16:39:41Z</dcterms:modified>
</cp:coreProperties>
</file>