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>
            <p14:sldId id="257"/>
          </p14:sldIdLst>
        </p14:section>
        <p14:section name="Exercice" id="{574B2879-2F82-4429-B659-7F10B579AB69}">
          <p14:sldIdLst>
            <p14:sldId id="258"/>
          </p14:sldIdLst>
        </p14:section>
        <p14:section name="jeu" id="{64ACF92D-5D6D-4D54-9435-01F6B3DB21E0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407"/>
            <a:ext cx="9144000" cy="607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716"/>
            <a:ext cx="9144000" cy="610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9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0777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pour Protéger son but</a:t>
            </a: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Etre disponible pour le porteur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</a:t>
            </a: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73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Frédéric</cp:lastModifiedBy>
  <cp:revision>16</cp:revision>
  <dcterms:created xsi:type="dcterms:W3CDTF">2016-07-11T19:17:31Z</dcterms:created>
  <dcterms:modified xsi:type="dcterms:W3CDTF">2018-09-16T19:03:54Z</dcterms:modified>
</cp:coreProperties>
</file>