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se en train" id="{5F0709A3-E489-4602-A543-E64E30E2FAB6}">
          <p14:sldIdLst>
            <p14:sldId id="261"/>
          </p14:sldIdLst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44111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5" y="1271663"/>
            <a:ext cx="144111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25413" y="908760"/>
            <a:ext cx="185489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25413" y="1263908"/>
            <a:ext cx="1855099" cy="522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 la Progression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41305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Mise en train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endParaRPr lang="fr-FR" sz="1200" b="1" u="sng" dirty="0">
              <a:solidFill>
                <a:prstClr val="black"/>
              </a:solidFill>
            </a:endParaRPr>
          </a:p>
          <a:p>
            <a:pPr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Faire des gammes de passes courtes puis plus longues pour la mise en train</a:t>
            </a:r>
            <a:endParaRPr lang="fr-FR" sz="1200" dirty="0" smtClean="0">
              <a:solidFill>
                <a:prstClr val="black"/>
              </a:solidFill>
            </a:endParaRPr>
          </a:p>
          <a:p>
            <a:endParaRPr lang="fr-FR" sz="1200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2 par 2 avec 1 ballon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Travail du recul frein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Chacun son tour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</a:t>
            </a:r>
            <a:r>
              <a:rPr lang="fr-FR" b="1" dirty="0" smtClean="0">
                <a:solidFill>
                  <a:prstClr val="black"/>
                </a:solidFill>
              </a:rPr>
              <a:t>:</a:t>
            </a:r>
            <a:r>
              <a:rPr lang="fr-FR" b="1" dirty="0" smtClean="0">
                <a:solidFill>
                  <a:prstClr val="black"/>
                </a:solidFill>
              </a:rPr>
              <a:t>15</a:t>
            </a:r>
            <a:r>
              <a:rPr lang="fr-FR" b="1" dirty="0" smtClean="0">
                <a:solidFill>
                  <a:prstClr val="black"/>
                </a:solidFill>
              </a:rPr>
              <a:t>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2837392" y="294300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2835905" y="244235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9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17802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5" name="Groupe 114"/>
          <p:cNvGrpSpPr/>
          <p:nvPr/>
        </p:nvGrpSpPr>
        <p:grpSpPr>
          <a:xfrm rot="5217920">
            <a:off x="2923362" y="2491726"/>
            <a:ext cx="286838" cy="287146"/>
            <a:chOff x="46552" y="2768404"/>
            <a:chExt cx="1188823" cy="127985"/>
          </a:xfrm>
        </p:grpSpPr>
        <p:sp>
          <p:nvSpPr>
            <p:cNvPr id="117" name="Forme libre 11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118" name="Connecteur droit avec flèche 117"/>
            <p:cNvCxnSpPr>
              <a:stCxn id="11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Ellipse 118"/>
          <p:cNvSpPr/>
          <p:nvPr/>
        </p:nvSpPr>
        <p:spPr>
          <a:xfrm rot="10800000" flipV="1">
            <a:off x="3421360" y="289072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 rot="10800000" flipV="1">
            <a:off x="3419873" y="239007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21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76" y="2665524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2" name="Groupe 121"/>
          <p:cNvGrpSpPr/>
          <p:nvPr/>
        </p:nvGrpSpPr>
        <p:grpSpPr>
          <a:xfrm rot="5217920">
            <a:off x="3507330" y="2439448"/>
            <a:ext cx="286838" cy="287146"/>
            <a:chOff x="46552" y="2768404"/>
            <a:chExt cx="1188823" cy="127985"/>
          </a:xfrm>
        </p:grpSpPr>
        <p:sp>
          <p:nvSpPr>
            <p:cNvPr id="124" name="Forme libre 123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125" name="Connecteur droit avec flèche 124"/>
            <p:cNvCxnSpPr>
              <a:stCxn id="124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Ellipse 125"/>
          <p:cNvSpPr/>
          <p:nvPr/>
        </p:nvSpPr>
        <p:spPr>
          <a:xfrm rot="10800000" flipV="1">
            <a:off x="4047630" y="284952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 rot="10800000" flipV="1">
            <a:off x="4046143" y="234888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2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046" y="2624327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0" name="Groupe 129"/>
          <p:cNvGrpSpPr/>
          <p:nvPr/>
        </p:nvGrpSpPr>
        <p:grpSpPr>
          <a:xfrm rot="5217920">
            <a:off x="4133600" y="2398251"/>
            <a:ext cx="286838" cy="287146"/>
            <a:chOff x="46552" y="2768404"/>
            <a:chExt cx="1188823" cy="127985"/>
          </a:xfrm>
        </p:grpSpPr>
        <p:sp>
          <p:nvSpPr>
            <p:cNvPr id="131" name="Forme libre 130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132" name="Connecteur droit avec flèche 131"/>
            <p:cNvCxnSpPr>
              <a:stCxn id="131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Ellipse 132"/>
          <p:cNvSpPr/>
          <p:nvPr/>
        </p:nvSpPr>
        <p:spPr>
          <a:xfrm rot="10800000" flipV="1">
            <a:off x="4695702" y="281871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4694215" y="2318069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3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18" y="2593516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" name="Groupe 135"/>
          <p:cNvGrpSpPr/>
          <p:nvPr/>
        </p:nvGrpSpPr>
        <p:grpSpPr>
          <a:xfrm rot="5217920">
            <a:off x="4781672" y="2367440"/>
            <a:ext cx="286838" cy="287146"/>
            <a:chOff x="46552" y="2768404"/>
            <a:chExt cx="1188823" cy="127985"/>
          </a:xfrm>
        </p:grpSpPr>
        <p:sp>
          <p:nvSpPr>
            <p:cNvPr id="137" name="Forme libre 13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138" name="Connecteur droit avec flèche 137"/>
            <p:cNvCxnSpPr>
              <a:stCxn id="13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97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41"/>
            <a:ext cx="9144000" cy="61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534"/>
            <a:ext cx="9144000" cy="611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51"/>
            <a:ext cx="9144000" cy="61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 la Progression</a:t>
            </a:r>
            <a:endParaRPr lang="fr-FR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Appliquer le thème du jour</a:t>
            </a:r>
            <a:endParaRPr lang="fr-FR" sz="1200" dirty="0" smtClean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140</Words>
  <Application>Microsoft Office PowerPoint</Application>
  <PresentationFormat>Affichage à l'écran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 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Frédéric</cp:lastModifiedBy>
  <cp:revision>23</cp:revision>
  <dcterms:created xsi:type="dcterms:W3CDTF">2016-07-11T19:17:31Z</dcterms:created>
  <dcterms:modified xsi:type="dcterms:W3CDTF">2018-11-22T17:35:04Z</dcterms:modified>
</cp:coreProperties>
</file>