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7" r:id="rId3"/>
    <p:sldId id="266" r:id="rId4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00" y="1494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FAAD-75D3-4252-A6AA-B0FB905EC7D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88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04/01/2016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emnt</a:t>
            </a:r>
            <a:endParaRPr lang="fr-FR" dirty="0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59"/>
            <a:ext cx="1800000" cy="3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23684" y="953923"/>
            <a:ext cx="5064338" cy="6814076"/>
          </a:xfrm>
          <a:prstGeom prst="rect">
            <a:avLst/>
          </a:prstGeom>
          <a:solidFill>
            <a:srgbClr val="FFFF00"/>
          </a:solidFill>
          <a:extLst/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66621" y="2433190"/>
            <a:ext cx="22331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Footing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Prise du pou sur 15’’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6156012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</a:t>
            </a:r>
            <a:r>
              <a:rPr lang="fr-FR" b="1" dirty="0" smtClean="0"/>
              <a:t>15’ </a:t>
            </a:r>
            <a:endParaRPr lang="fr-FR" b="1" dirty="0"/>
          </a:p>
        </p:txBody>
      </p:sp>
      <p:sp>
        <p:nvSpPr>
          <p:cNvPr id="164" name="Triangle isocèle 163"/>
          <p:cNvSpPr/>
          <p:nvPr/>
        </p:nvSpPr>
        <p:spPr>
          <a:xfrm>
            <a:off x="4908052" y="-96041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 rot="10800000" flipH="1" flipV="1">
            <a:off x="3029250" y="6707151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 rot="10800000" flipH="1" flipV="1">
            <a:off x="3386717" y="6707151"/>
            <a:ext cx="139327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 rot="10800000" flipV="1">
            <a:off x="3559685" y="669726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 rot="10800000" flipV="1">
            <a:off x="3237633" y="670715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68187" y="1079869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12034" y="1926550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4552" y="2387498"/>
            <a:ext cx="223319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791744" y="1916832"/>
            <a:ext cx="14760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</a:t>
            </a:r>
            <a:r>
              <a:rPr lang="fr-FR" b="1" dirty="0" smtClean="0"/>
              <a:t>20’</a:t>
            </a:r>
            <a:endParaRPr lang="fr-FR" b="1" dirty="0"/>
          </a:p>
        </p:txBody>
      </p:sp>
      <p:grpSp>
        <p:nvGrpSpPr>
          <p:cNvPr id="69" name="Groupe 68"/>
          <p:cNvGrpSpPr/>
          <p:nvPr/>
        </p:nvGrpSpPr>
        <p:grpSpPr>
          <a:xfrm>
            <a:off x="2420867" y="2386691"/>
            <a:ext cx="6408216" cy="4129144"/>
            <a:chOff x="2420867" y="2386691"/>
            <a:chExt cx="6408216" cy="4129144"/>
          </a:xfrm>
        </p:grpSpPr>
        <p:sp>
          <p:nvSpPr>
            <p:cNvPr id="124" name="Triangle isocèle 123"/>
            <p:cNvSpPr/>
            <p:nvPr/>
          </p:nvSpPr>
          <p:spPr>
            <a:xfrm>
              <a:off x="5369074" y="6112418"/>
              <a:ext cx="61491" cy="236793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Triangle isocèle 124"/>
            <p:cNvSpPr/>
            <p:nvPr/>
          </p:nvSpPr>
          <p:spPr>
            <a:xfrm>
              <a:off x="7452320" y="2616143"/>
              <a:ext cx="61491" cy="236793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Triangle isocèle 126"/>
            <p:cNvSpPr/>
            <p:nvPr/>
          </p:nvSpPr>
          <p:spPr>
            <a:xfrm>
              <a:off x="7319021" y="4859494"/>
              <a:ext cx="61491" cy="236793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132"/>
            <p:cNvSpPr/>
            <p:nvPr/>
          </p:nvSpPr>
          <p:spPr>
            <a:xfrm rot="10800000" flipV="1">
              <a:off x="5076057" y="6309320"/>
              <a:ext cx="132531" cy="10622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Ellipse 134"/>
            <p:cNvSpPr/>
            <p:nvPr/>
          </p:nvSpPr>
          <p:spPr>
            <a:xfrm rot="10800000" flipV="1">
              <a:off x="2610235" y="5212239"/>
              <a:ext cx="132531" cy="10622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" name="Ellipse 136"/>
            <p:cNvSpPr/>
            <p:nvPr/>
          </p:nvSpPr>
          <p:spPr>
            <a:xfrm rot="10800000" flipV="1">
              <a:off x="2466941" y="5265351"/>
              <a:ext cx="132531" cy="10622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Ellipse 138"/>
            <p:cNvSpPr/>
            <p:nvPr/>
          </p:nvSpPr>
          <p:spPr>
            <a:xfrm rot="10800000" flipV="1">
              <a:off x="8696552" y="4373784"/>
              <a:ext cx="132531" cy="10622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Ellipse 139"/>
            <p:cNvSpPr/>
            <p:nvPr/>
          </p:nvSpPr>
          <p:spPr>
            <a:xfrm rot="10800000" flipV="1">
              <a:off x="2759061" y="4405605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Ellipse 141"/>
            <p:cNvSpPr/>
            <p:nvPr/>
          </p:nvSpPr>
          <p:spPr>
            <a:xfrm rot="10800000" flipV="1">
              <a:off x="2420867" y="5102676"/>
              <a:ext cx="132531" cy="10622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Triangle isocèle 149"/>
            <p:cNvSpPr/>
            <p:nvPr/>
          </p:nvSpPr>
          <p:spPr>
            <a:xfrm>
              <a:off x="6588224" y="2661842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Triangle isocèle 154"/>
            <p:cNvSpPr/>
            <p:nvPr/>
          </p:nvSpPr>
          <p:spPr>
            <a:xfrm>
              <a:off x="4250630" y="5191428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Ellipse 156"/>
            <p:cNvSpPr/>
            <p:nvPr/>
          </p:nvSpPr>
          <p:spPr>
            <a:xfrm rot="10800000" flipV="1">
              <a:off x="3178020" y="6296099"/>
              <a:ext cx="132531" cy="10622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Ellipse 158"/>
            <p:cNvSpPr/>
            <p:nvPr/>
          </p:nvSpPr>
          <p:spPr>
            <a:xfrm rot="10800000" flipV="1">
              <a:off x="6348860" y="2555617"/>
              <a:ext cx="132531" cy="10622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Ellipse 159"/>
            <p:cNvSpPr/>
            <p:nvPr/>
          </p:nvSpPr>
          <p:spPr>
            <a:xfrm rot="10800000" flipV="1">
              <a:off x="4305837" y="5258869"/>
              <a:ext cx="132531" cy="10622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1" name="Ellipse 160"/>
            <p:cNvSpPr/>
            <p:nvPr/>
          </p:nvSpPr>
          <p:spPr>
            <a:xfrm rot="10800000" flipV="1">
              <a:off x="7238918" y="4773504"/>
              <a:ext cx="132531" cy="10622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2" name="Triangle isocèle 161"/>
            <p:cNvSpPr/>
            <p:nvPr/>
          </p:nvSpPr>
          <p:spPr>
            <a:xfrm>
              <a:off x="3310551" y="6309320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69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9223" y="5136977"/>
              <a:ext cx="119083" cy="1218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8" name="Connecteur droit avec flèche 177"/>
            <p:cNvCxnSpPr/>
            <p:nvPr/>
          </p:nvCxnSpPr>
          <p:spPr>
            <a:xfrm>
              <a:off x="2915816" y="5155788"/>
              <a:ext cx="740881" cy="114031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avec flèche 178"/>
            <p:cNvCxnSpPr/>
            <p:nvPr/>
          </p:nvCxnSpPr>
          <p:spPr>
            <a:xfrm>
              <a:off x="2893142" y="5219207"/>
              <a:ext cx="284878" cy="1090113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cteur droit avec flèche 182"/>
            <p:cNvCxnSpPr/>
            <p:nvPr/>
          </p:nvCxnSpPr>
          <p:spPr>
            <a:xfrm>
              <a:off x="3656697" y="6313308"/>
              <a:ext cx="1221247" cy="359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avec flèche 194"/>
            <p:cNvCxnSpPr/>
            <p:nvPr/>
          </p:nvCxnSpPr>
          <p:spPr>
            <a:xfrm flipH="1" flipV="1">
              <a:off x="4438368" y="5371576"/>
              <a:ext cx="510854" cy="86834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e 61"/>
            <p:cNvGrpSpPr/>
            <p:nvPr/>
          </p:nvGrpSpPr>
          <p:grpSpPr>
            <a:xfrm>
              <a:off x="4932040" y="5877272"/>
              <a:ext cx="803573" cy="638563"/>
              <a:chOff x="4932040" y="5877272"/>
              <a:chExt cx="803573" cy="638563"/>
            </a:xfrm>
          </p:grpSpPr>
          <p:cxnSp>
            <p:nvCxnSpPr>
              <p:cNvPr id="181" name="Connecteur droit avec flèche 180"/>
              <p:cNvCxnSpPr/>
              <p:nvPr/>
            </p:nvCxnSpPr>
            <p:spPr>
              <a:xfrm flipH="1">
                <a:off x="4932040" y="5877273"/>
                <a:ext cx="519018" cy="41882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Arc 14"/>
              <p:cNvSpPr/>
              <p:nvPr/>
            </p:nvSpPr>
            <p:spPr>
              <a:xfrm>
                <a:off x="5076056" y="5877272"/>
                <a:ext cx="659557" cy="638563"/>
              </a:xfrm>
              <a:prstGeom prst="arc">
                <a:avLst>
                  <a:gd name="adj1" fmla="val 16200000"/>
                  <a:gd name="adj2" fmla="val 8191076"/>
                </a:avLst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32" name="Connecteur droit avec flèche 131"/>
            <p:cNvCxnSpPr/>
            <p:nvPr/>
          </p:nvCxnSpPr>
          <p:spPr>
            <a:xfrm flipV="1">
              <a:off x="4499992" y="2661842"/>
              <a:ext cx="2015294" cy="265014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1" name="Groupe 140"/>
            <p:cNvGrpSpPr/>
            <p:nvPr/>
          </p:nvGrpSpPr>
          <p:grpSpPr>
            <a:xfrm>
              <a:off x="6480311" y="2386691"/>
              <a:ext cx="1116025" cy="224489"/>
              <a:chOff x="46552" y="2768404"/>
              <a:chExt cx="1188823" cy="127985"/>
            </a:xfrm>
          </p:grpSpPr>
          <p:sp>
            <p:nvSpPr>
              <p:cNvPr id="143" name="Forme libre 142"/>
              <p:cNvSpPr/>
              <p:nvPr/>
            </p:nvSpPr>
            <p:spPr>
              <a:xfrm>
                <a:off x="46552" y="2768404"/>
                <a:ext cx="1055053" cy="127985"/>
              </a:xfrm>
              <a:custGeom>
                <a:avLst/>
                <a:gdLst>
                  <a:gd name="connsiteX0" fmla="*/ 0 w 1619250"/>
                  <a:gd name="connsiteY0" fmla="*/ 222446 h 255970"/>
                  <a:gd name="connsiteX1" fmla="*/ 381000 w 1619250"/>
                  <a:gd name="connsiteY1" fmla="*/ 3371 h 255970"/>
                  <a:gd name="connsiteX2" fmla="*/ 533400 w 1619250"/>
                  <a:gd name="connsiteY2" fmla="*/ 98621 h 255970"/>
                  <a:gd name="connsiteX3" fmla="*/ 723900 w 1619250"/>
                  <a:gd name="connsiteY3" fmla="*/ 222446 h 255970"/>
                  <a:gd name="connsiteX4" fmla="*/ 1171575 w 1619250"/>
                  <a:gd name="connsiteY4" fmla="*/ 31946 h 255970"/>
                  <a:gd name="connsiteX5" fmla="*/ 1371600 w 1619250"/>
                  <a:gd name="connsiteY5" fmla="*/ 222446 h 255970"/>
                  <a:gd name="connsiteX6" fmla="*/ 1619250 w 1619250"/>
                  <a:gd name="connsiteY6" fmla="*/ 251021 h 255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19250" h="255970">
                    <a:moveTo>
                      <a:pt x="0" y="222446"/>
                    </a:moveTo>
                    <a:cubicBezTo>
                      <a:pt x="146050" y="123227"/>
                      <a:pt x="292100" y="24008"/>
                      <a:pt x="381000" y="3371"/>
                    </a:cubicBezTo>
                    <a:cubicBezTo>
                      <a:pt x="469900" y="-17266"/>
                      <a:pt x="476250" y="62108"/>
                      <a:pt x="533400" y="98621"/>
                    </a:cubicBezTo>
                    <a:cubicBezTo>
                      <a:pt x="590550" y="135133"/>
                      <a:pt x="617538" y="233558"/>
                      <a:pt x="723900" y="222446"/>
                    </a:cubicBezTo>
                    <a:cubicBezTo>
                      <a:pt x="830262" y="211334"/>
                      <a:pt x="1063625" y="31946"/>
                      <a:pt x="1171575" y="31946"/>
                    </a:cubicBezTo>
                    <a:cubicBezTo>
                      <a:pt x="1279525" y="31946"/>
                      <a:pt x="1296988" y="185934"/>
                      <a:pt x="1371600" y="222446"/>
                    </a:cubicBezTo>
                    <a:cubicBezTo>
                      <a:pt x="1446212" y="258958"/>
                      <a:pt x="1589088" y="260546"/>
                      <a:pt x="1619250" y="25102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44" name="Connecteur droit avec flèche 143"/>
              <p:cNvCxnSpPr>
                <a:stCxn id="143" idx="6"/>
              </p:cNvCxnSpPr>
              <p:nvPr/>
            </p:nvCxnSpPr>
            <p:spPr>
              <a:xfrm>
                <a:off x="1101605" y="2893915"/>
                <a:ext cx="133770" cy="247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5" name="Connecteur droit avec flèche 144"/>
            <p:cNvCxnSpPr/>
            <p:nvPr/>
          </p:nvCxnSpPr>
          <p:spPr>
            <a:xfrm flipH="1">
              <a:off x="7533546" y="2661842"/>
              <a:ext cx="134800" cy="19890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oupe 145"/>
            <p:cNvGrpSpPr/>
            <p:nvPr/>
          </p:nvGrpSpPr>
          <p:grpSpPr>
            <a:xfrm rot="9067558">
              <a:off x="7051707" y="4553554"/>
              <a:ext cx="659557" cy="688613"/>
              <a:chOff x="4920763" y="6019551"/>
              <a:chExt cx="659557" cy="688613"/>
            </a:xfrm>
          </p:grpSpPr>
          <p:cxnSp>
            <p:nvCxnSpPr>
              <p:cNvPr id="147" name="Connecteur droit avec flèche 146"/>
              <p:cNvCxnSpPr/>
              <p:nvPr/>
            </p:nvCxnSpPr>
            <p:spPr>
              <a:xfrm rot="12532442" flipV="1">
                <a:off x="5133179" y="6019551"/>
                <a:ext cx="32477" cy="49283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Arc 151"/>
              <p:cNvSpPr/>
              <p:nvPr/>
            </p:nvSpPr>
            <p:spPr>
              <a:xfrm>
                <a:off x="4920763" y="6069601"/>
                <a:ext cx="659557" cy="638563"/>
              </a:xfrm>
              <a:prstGeom prst="arc">
                <a:avLst>
                  <a:gd name="adj1" fmla="val 16200000"/>
                  <a:gd name="adj2" fmla="val 8191076"/>
                </a:avLst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53" name="Connecteur droit avec flèche 152"/>
            <p:cNvCxnSpPr/>
            <p:nvPr/>
          </p:nvCxnSpPr>
          <p:spPr>
            <a:xfrm flipV="1">
              <a:off x="7513811" y="4557323"/>
              <a:ext cx="1222186" cy="1871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Groupe 163"/>
          <p:cNvGrpSpPr/>
          <p:nvPr/>
        </p:nvGrpSpPr>
        <p:grpSpPr>
          <a:xfrm rot="10800000" flipV="1">
            <a:off x="2872183" y="2449312"/>
            <a:ext cx="6267891" cy="4076031"/>
            <a:chOff x="2420867" y="2386691"/>
            <a:chExt cx="6294611" cy="4129144"/>
          </a:xfrm>
        </p:grpSpPr>
        <p:sp>
          <p:nvSpPr>
            <p:cNvPr id="165" name="Triangle isocèle 164"/>
            <p:cNvSpPr/>
            <p:nvPr/>
          </p:nvSpPr>
          <p:spPr>
            <a:xfrm>
              <a:off x="5369074" y="6112418"/>
              <a:ext cx="61491" cy="236793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Triangle isocèle 172"/>
            <p:cNvSpPr/>
            <p:nvPr/>
          </p:nvSpPr>
          <p:spPr>
            <a:xfrm>
              <a:off x="7452320" y="2616143"/>
              <a:ext cx="61491" cy="236793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Triangle isocèle 173"/>
            <p:cNvSpPr/>
            <p:nvPr/>
          </p:nvSpPr>
          <p:spPr>
            <a:xfrm>
              <a:off x="7269663" y="4896601"/>
              <a:ext cx="61491" cy="236793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Ellipse 175"/>
            <p:cNvSpPr/>
            <p:nvPr/>
          </p:nvSpPr>
          <p:spPr>
            <a:xfrm rot="10800000" flipV="1">
              <a:off x="5152522" y="6296997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Ellipse 179"/>
            <p:cNvSpPr/>
            <p:nvPr/>
          </p:nvSpPr>
          <p:spPr>
            <a:xfrm rot="10800000" flipV="1">
              <a:off x="2610235" y="5212239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Ellipse 181"/>
            <p:cNvSpPr/>
            <p:nvPr/>
          </p:nvSpPr>
          <p:spPr>
            <a:xfrm rot="10800000" flipV="1">
              <a:off x="2466941" y="5265351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Ellipse 185"/>
            <p:cNvSpPr/>
            <p:nvPr/>
          </p:nvSpPr>
          <p:spPr>
            <a:xfrm rot="10800000" flipV="1">
              <a:off x="2420867" y="5102676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Triangle isocèle 186"/>
            <p:cNvSpPr/>
            <p:nvPr/>
          </p:nvSpPr>
          <p:spPr>
            <a:xfrm>
              <a:off x="6588224" y="2661842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Triangle isocèle 187"/>
            <p:cNvSpPr/>
            <p:nvPr/>
          </p:nvSpPr>
          <p:spPr>
            <a:xfrm>
              <a:off x="4250913" y="5176360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9" name="Ellipse 188"/>
            <p:cNvSpPr/>
            <p:nvPr/>
          </p:nvSpPr>
          <p:spPr>
            <a:xfrm rot="10800000" flipV="1">
              <a:off x="3178020" y="6296099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Ellipse 189"/>
            <p:cNvSpPr/>
            <p:nvPr/>
          </p:nvSpPr>
          <p:spPr>
            <a:xfrm rot="10800000" flipV="1">
              <a:off x="6348860" y="2555617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Ellipse 190"/>
            <p:cNvSpPr/>
            <p:nvPr/>
          </p:nvSpPr>
          <p:spPr>
            <a:xfrm rot="10800000" flipV="1">
              <a:off x="4305837" y="5258869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Ellipse 191"/>
            <p:cNvSpPr/>
            <p:nvPr/>
          </p:nvSpPr>
          <p:spPr>
            <a:xfrm rot="10800000" flipV="1">
              <a:off x="7315457" y="4548659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Triangle isocèle 192"/>
            <p:cNvSpPr/>
            <p:nvPr/>
          </p:nvSpPr>
          <p:spPr>
            <a:xfrm>
              <a:off x="3310551" y="6309320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94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9223" y="5136977"/>
              <a:ext cx="119083" cy="1218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96" name="Connecteur droit avec flèche 195"/>
            <p:cNvCxnSpPr/>
            <p:nvPr/>
          </p:nvCxnSpPr>
          <p:spPr>
            <a:xfrm>
              <a:off x="2915816" y="5155788"/>
              <a:ext cx="740881" cy="114031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cteur droit avec flèche 196"/>
            <p:cNvCxnSpPr/>
            <p:nvPr/>
          </p:nvCxnSpPr>
          <p:spPr>
            <a:xfrm>
              <a:off x="2893142" y="5219207"/>
              <a:ext cx="284878" cy="1090113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cteur droit avec flèche 197"/>
            <p:cNvCxnSpPr/>
            <p:nvPr/>
          </p:nvCxnSpPr>
          <p:spPr>
            <a:xfrm>
              <a:off x="3656697" y="6313308"/>
              <a:ext cx="1221247" cy="359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cteur droit avec flèche 198"/>
            <p:cNvCxnSpPr/>
            <p:nvPr/>
          </p:nvCxnSpPr>
          <p:spPr>
            <a:xfrm flipH="1" flipV="1">
              <a:off x="4438368" y="5371576"/>
              <a:ext cx="510854" cy="86834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0" name="Groupe 199"/>
            <p:cNvGrpSpPr/>
            <p:nvPr/>
          </p:nvGrpSpPr>
          <p:grpSpPr>
            <a:xfrm>
              <a:off x="4838965" y="5877272"/>
              <a:ext cx="867779" cy="638563"/>
              <a:chOff x="4838965" y="5877272"/>
              <a:chExt cx="867779" cy="638563"/>
            </a:xfrm>
          </p:grpSpPr>
          <p:cxnSp>
            <p:nvCxnSpPr>
              <p:cNvPr id="210" name="Connecteur droit avec flèche 209"/>
              <p:cNvCxnSpPr/>
              <p:nvPr/>
            </p:nvCxnSpPr>
            <p:spPr>
              <a:xfrm flipH="1">
                <a:off x="4838965" y="5877273"/>
                <a:ext cx="519018" cy="41882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Arc 210"/>
              <p:cNvSpPr/>
              <p:nvPr/>
            </p:nvSpPr>
            <p:spPr>
              <a:xfrm>
                <a:off x="5047187" y="5877272"/>
                <a:ext cx="659557" cy="638563"/>
              </a:xfrm>
              <a:prstGeom prst="arc">
                <a:avLst>
                  <a:gd name="adj1" fmla="val 16200000"/>
                  <a:gd name="adj2" fmla="val 8191076"/>
                </a:avLst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201" name="Connecteur droit avec flèche 200"/>
            <p:cNvCxnSpPr/>
            <p:nvPr/>
          </p:nvCxnSpPr>
          <p:spPr>
            <a:xfrm flipV="1">
              <a:off x="4499992" y="2661842"/>
              <a:ext cx="2015294" cy="265014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2" name="Groupe 201"/>
            <p:cNvGrpSpPr/>
            <p:nvPr/>
          </p:nvGrpSpPr>
          <p:grpSpPr>
            <a:xfrm>
              <a:off x="6480311" y="2386691"/>
              <a:ext cx="1116025" cy="224489"/>
              <a:chOff x="46552" y="2768404"/>
              <a:chExt cx="1188823" cy="127985"/>
            </a:xfrm>
          </p:grpSpPr>
          <p:sp>
            <p:nvSpPr>
              <p:cNvPr id="208" name="Forme libre 207"/>
              <p:cNvSpPr/>
              <p:nvPr/>
            </p:nvSpPr>
            <p:spPr>
              <a:xfrm>
                <a:off x="46552" y="2768404"/>
                <a:ext cx="1055053" cy="127985"/>
              </a:xfrm>
              <a:custGeom>
                <a:avLst/>
                <a:gdLst>
                  <a:gd name="connsiteX0" fmla="*/ 0 w 1619250"/>
                  <a:gd name="connsiteY0" fmla="*/ 222446 h 255970"/>
                  <a:gd name="connsiteX1" fmla="*/ 381000 w 1619250"/>
                  <a:gd name="connsiteY1" fmla="*/ 3371 h 255970"/>
                  <a:gd name="connsiteX2" fmla="*/ 533400 w 1619250"/>
                  <a:gd name="connsiteY2" fmla="*/ 98621 h 255970"/>
                  <a:gd name="connsiteX3" fmla="*/ 723900 w 1619250"/>
                  <a:gd name="connsiteY3" fmla="*/ 222446 h 255970"/>
                  <a:gd name="connsiteX4" fmla="*/ 1171575 w 1619250"/>
                  <a:gd name="connsiteY4" fmla="*/ 31946 h 255970"/>
                  <a:gd name="connsiteX5" fmla="*/ 1371600 w 1619250"/>
                  <a:gd name="connsiteY5" fmla="*/ 222446 h 255970"/>
                  <a:gd name="connsiteX6" fmla="*/ 1619250 w 1619250"/>
                  <a:gd name="connsiteY6" fmla="*/ 251021 h 255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19250" h="255970">
                    <a:moveTo>
                      <a:pt x="0" y="222446"/>
                    </a:moveTo>
                    <a:cubicBezTo>
                      <a:pt x="146050" y="123227"/>
                      <a:pt x="292100" y="24008"/>
                      <a:pt x="381000" y="3371"/>
                    </a:cubicBezTo>
                    <a:cubicBezTo>
                      <a:pt x="469900" y="-17266"/>
                      <a:pt x="476250" y="62108"/>
                      <a:pt x="533400" y="98621"/>
                    </a:cubicBezTo>
                    <a:cubicBezTo>
                      <a:pt x="590550" y="135133"/>
                      <a:pt x="617538" y="233558"/>
                      <a:pt x="723900" y="222446"/>
                    </a:cubicBezTo>
                    <a:cubicBezTo>
                      <a:pt x="830262" y="211334"/>
                      <a:pt x="1063625" y="31946"/>
                      <a:pt x="1171575" y="31946"/>
                    </a:cubicBezTo>
                    <a:cubicBezTo>
                      <a:pt x="1279525" y="31946"/>
                      <a:pt x="1296988" y="185934"/>
                      <a:pt x="1371600" y="222446"/>
                    </a:cubicBezTo>
                    <a:cubicBezTo>
                      <a:pt x="1446212" y="258958"/>
                      <a:pt x="1589088" y="260546"/>
                      <a:pt x="1619250" y="25102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09" name="Connecteur droit avec flèche 208"/>
              <p:cNvCxnSpPr>
                <a:stCxn id="208" idx="6"/>
              </p:cNvCxnSpPr>
              <p:nvPr/>
            </p:nvCxnSpPr>
            <p:spPr>
              <a:xfrm>
                <a:off x="1101605" y="2893915"/>
                <a:ext cx="133770" cy="247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3" name="Connecteur droit avec flèche 202"/>
            <p:cNvCxnSpPr/>
            <p:nvPr/>
          </p:nvCxnSpPr>
          <p:spPr>
            <a:xfrm rot="10800000" flipV="1">
              <a:off x="7632740" y="2661842"/>
              <a:ext cx="35606" cy="17282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Groupe 203"/>
            <p:cNvGrpSpPr/>
            <p:nvPr/>
          </p:nvGrpSpPr>
          <p:grpSpPr>
            <a:xfrm rot="9067558">
              <a:off x="6947986" y="4476201"/>
              <a:ext cx="847821" cy="638563"/>
              <a:chOff x="4785593" y="6138859"/>
              <a:chExt cx="847821" cy="638563"/>
            </a:xfrm>
          </p:grpSpPr>
          <p:cxnSp>
            <p:nvCxnSpPr>
              <p:cNvPr id="206" name="Connecteur droit avec flèche 205"/>
              <p:cNvCxnSpPr/>
              <p:nvPr/>
            </p:nvCxnSpPr>
            <p:spPr>
              <a:xfrm flipH="1">
                <a:off x="4785593" y="6171449"/>
                <a:ext cx="519018" cy="41882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7" name="Arc 206"/>
              <p:cNvSpPr/>
              <p:nvPr/>
            </p:nvSpPr>
            <p:spPr>
              <a:xfrm>
                <a:off x="4973857" y="6138859"/>
                <a:ext cx="659557" cy="638563"/>
              </a:xfrm>
              <a:prstGeom prst="arc">
                <a:avLst>
                  <a:gd name="adj1" fmla="val 16200000"/>
                  <a:gd name="adj2" fmla="val 8191076"/>
                </a:avLst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205" name="Connecteur droit avec flèche 204"/>
            <p:cNvCxnSpPr>
              <a:endCxn id="140" idx="3"/>
            </p:cNvCxnSpPr>
            <p:nvPr/>
          </p:nvCxnSpPr>
          <p:spPr>
            <a:xfrm rot="10800000" flipH="1">
              <a:off x="7668346" y="4460326"/>
              <a:ext cx="1047132" cy="6184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ZoneTexte 211"/>
          <p:cNvSpPr txBox="1"/>
          <p:nvPr/>
        </p:nvSpPr>
        <p:spPr>
          <a:xfrm>
            <a:off x="35496" y="2708920"/>
            <a:ext cx="22331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Faire un parcours en passe et va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s’appliquer sur les passes et les contrôles</a:t>
            </a:r>
            <a:endParaRPr lang="fr-FR" sz="1200" dirty="0" smtClean="0"/>
          </a:p>
        </p:txBody>
      </p:sp>
    </p:spTree>
    <p:extLst>
      <p:ext uri="{BB962C8B-B14F-4D97-AF65-F5344CB8AC3E}">
        <p14:creationId xmlns:p14="http://schemas.microsoft.com/office/powerpoint/2010/main" val="36099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sur tout le terrain 8 contre 8 une des deux équipe n’aura le droit qu’a une touche de balle et l’autre libre mais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Libre les vingt dernières minutes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:50’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 rot="10800000" flipV="1">
            <a:off x="3967560" y="577104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0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229</Words>
  <Application>Microsoft Office PowerPoint</Application>
  <PresentationFormat>Affichage à l'écran (4:3)</PresentationFormat>
  <Paragraphs>79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147</cp:revision>
  <cp:lastPrinted>2015-08-21T13:50:04Z</cp:lastPrinted>
  <dcterms:created xsi:type="dcterms:W3CDTF">2015-08-19T13:15:57Z</dcterms:created>
  <dcterms:modified xsi:type="dcterms:W3CDTF">2016-01-04T18:05:01Z</dcterms:modified>
</cp:coreProperties>
</file>