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53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02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00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98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60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4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06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19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73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97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4DF5-02A3-4499-9BC2-5F2D5FD54195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3B534-51C3-4AD6-AA76-2E80011C8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5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4624"/>
            <a:ext cx="8928992" cy="681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8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" y="44624"/>
            <a:ext cx="8957794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2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3999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8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79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</cp:revision>
  <dcterms:created xsi:type="dcterms:W3CDTF">2016-04-06T08:44:04Z</dcterms:created>
  <dcterms:modified xsi:type="dcterms:W3CDTF">2016-04-06T08:52:43Z</dcterms:modified>
</cp:coreProperties>
</file>