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5" r:id="rId4"/>
    <p:sldId id="264" r:id="rId5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6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4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2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3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25533" y="930364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2034" y="1808864"/>
            <a:ext cx="792000" cy="39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4552" y="2276872"/>
            <a:ext cx="2233192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/>
              <a:t>Les joueurs dans la zone doivent faire un </a:t>
            </a:r>
            <a:r>
              <a:rPr lang="fr-FR" sz="1200" dirty="0" smtClean="0"/>
              <a:t>maximum de </a:t>
            </a:r>
            <a:r>
              <a:rPr lang="fr-FR" sz="1200" dirty="0"/>
              <a:t>passes (si 7 passes = 1 point)</a:t>
            </a:r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/>
              <a:t>Les autres joueurs ont chacun un numéro ils </a:t>
            </a:r>
            <a:r>
              <a:rPr lang="fr-FR" sz="1200" dirty="0" smtClean="0"/>
              <a:t>courent </a:t>
            </a:r>
            <a:r>
              <a:rPr lang="fr-FR" sz="1200" dirty="0"/>
              <a:t>modérément autour de la </a:t>
            </a:r>
            <a:r>
              <a:rPr lang="fr-FR" sz="1200" dirty="0" smtClean="0"/>
              <a:t>zone en conduite de balle à </a:t>
            </a:r>
            <a:r>
              <a:rPr lang="fr-FR" sz="1200" dirty="0"/>
              <a:t>l’annonce de leurs numéros, </a:t>
            </a:r>
            <a:r>
              <a:rPr lang="fr-FR" sz="1200" dirty="0" smtClean="0"/>
              <a:t>le joueur stoppe son ballon et rentrent </a:t>
            </a:r>
            <a:r>
              <a:rPr lang="fr-FR" sz="1200" dirty="0"/>
              <a:t>dans la zone et essaient de récupérer </a:t>
            </a:r>
            <a:r>
              <a:rPr lang="fr-FR" sz="1200" dirty="0" smtClean="0"/>
              <a:t>le </a:t>
            </a:r>
            <a:r>
              <a:rPr lang="fr-FR" sz="1200" dirty="0"/>
              <a:t>ballon ( si tous les défenseurs sont </a:t>
            </a:r>
            <a:r>
              <a:rPr lang="fr-FR" sz="1200" dirty="0" smtClean="0"/>
              <a:t>rentrés les attaquants </a:t>
            </a:r>
            <a:r>
              <a:rPr lang="fr-FR" sz="1200" dirty="0"/>
              <a:t>marquent 3 points)</a:t>
            </a:r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/>
              <a:t>L’éducateur annoncera un N° toutes les 20 </a:t>
            </a:r>
            <a:r>
              <a:rPr lang="fr-FR" sz="1200" dirty="0" smtClean="0"/>
              <a:t>secondes</a:t>
            </a:r>
            <a:endParaRPr lang="fr-FR" sz="1200" dirty="0"/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/>
              <a:t>Si le défenseur récupère le ballon, l’équipe qui </a:t>
            </a:r>
            <a:r>
              <a:rPr lang="fr-FR" sz="1200" dirty="0" smtClean="0"/>
              <a:t>a </a:t>
            </a:r>
            <a:r>
              <a:rPr lang="fr-FR" sz="1200" dirty="0"/>
              <a:t>récupéré le ballon devient attaquante et vise </a:t>
            </a:r>
            <a:r>
              <a:rPr lang="fr-FR" sz="1200" dirty="0" smtClean="0"/>
              <a:t>et </a:t>
            </a:r>
            <a:r>
              <a:rPr lang="fr-FR" sz="1200" dirty="0"/>
              <a:t>versa.</a:t>
            </a:r>
          </a:p>
          <a:p>
            <a:endParaRPr lang="fr-FR" sz="1200" b="1" u="sng" dirty="0"/>
          </a:p>
        </p:txBody>
      </p:sp>
      <p:sp>
        <p:nvSpPr>
          <p:cNvPr id="175" name="ZoneTexte 174"/>
          <p:cNvSpPr txBox="1"/>
          <p:nvPr/>
        </p:nvSpPr>
        <p:spPr>
          <a:xfrm>
            <a:off x="827752" y="1808864"/>
            <a:ext cx="1512000" cy="39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20’</a:t>
            </a:r>
            <a:endParaRPr lang="fr-FR" b="1" dirty="0"/>
          </a:p>
        </p:txBody>
      </p:sp>
      <p:grpSp>
        <p:nvGrpSpPr>
          <p:cNvPr id="5" name="Groupe 4"/>
          <p:cNvGrpSpPr/>
          <p:nvPr/>
        </p:nvGrpSpPr>
        <p:grpSpPr>
          <a:xfrm>
            <a:off x="3275856" y="2060848"/>
            <a:ext cx="2376264" cy="2159172"/>
            <a:chOff x="1959744" y="2840876"/>
            <a:chExt cx="2376264" cy="1516436"/>
          </a:xfrm>
        </p:grpSpPr>
        <p:pic>
          <p:nvPicPr>
            <p:cNvPr id="156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3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077" y="3852701"/>
              <a:ext cx="147862" cy="15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8" name="Ellipse 157"/>
            <p:cNvSpPr/>
            <p:nvPr/>
          </p:nvSpPr>
          <p:spPr>
            <a:xfrm>
              <a:off x="2832960" y="284087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1959744" y="3150132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1959744" y="3852334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3081061" y="3902905"/>
              <a:ext cx="164829" cy="9123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3636312" y="3553341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6" name="Connecteur droit avec flèche 165"/>
            <p:cNvCxnSpPr/>
            <p:nvPr/>
          </p:nvCxnSpPr>
          <p:spPr>
            <a:xfrm flipV="1">
              <a:off x="3330297" y="3660617"/>
              <a:ext cx="306015" cy="259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avec flèche 167"/>
            <p:cNvCxnSpPr/>
            <p:nvPr/>
          </p:nvCxnSpPr>
          <p:spPr>
            <a:xfrm flipH="1" flipV="1">
              <a:off x="2463800" y="2891074"/>
              <a:ext cx="367541" cy="37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Ellipse 162"/>
            <p:cNvSpPr/>
            <p:nvPr/>
          </p:nvSpPr>
          <p:spPr>
            <a:xfrm>
              <a:off x="4171179" y="2841624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2751832" y="3948570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2391792" y="4256915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3739131" y="4207092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607816" y="3194886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9" name="Connecteur droit avec flèche 138"/>
            <p:cNvCxnSpPr/>
            <p:nvPr/>
          </p:nvCxnSpPr>
          <p:spPr>
            <a:xfrm flipH="1" flipV="1">
              <a:off x="3798311" y="2890702"/>
              <a:ext cx="367541" cy="37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avec flèche 142"/>
            <p:cNvCxnSpPr/>
            <p:nvPr/>
          </p:nvCxnSpPr>
          <p:spPr>
            <a:xfrm flipH="1">
              <a:off x="2049133" y="3250901"/>
              <a:ext cx="1" cy="30244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avec flèche 143"/>
            <p:cNvCxnSpPr/>
            <p:nvPr/>
          </p:nvCxnSpPr>
          <p:spPr>
            <a:xfrm flipH="1">
              <a:off x="2042157" y="3906561"/>
              <a:ext cx="1" cy="30244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Triangle isocèle 114"/>
          <p:cNvSpPr/>
          <p:nvPr/>
        </p:nvSpPr>
        <p:spPr>
          <a:xfrm>
            <a:off x="3491880" y="223149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Triangle isocèle 119"/>
          <p:cNvSpPr/>
          <p:nvPr/>
        </p:nvSpPr>
        <p:spPr>
          <a:xfrm>
            <a:off x="3491880" y="414908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Triangle isocèle 121"/>
          <p:cNvSpPr/>
          <p:nvPr/>
        </p:nvSpPr>
        <p:spPr>
          <a:xfrm>
            <a:off x="5386968" y="414908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Triangle isocèle 124"/>
          <p:cNvSpPr/>
          <p:nvPr/>
        </p:nvSpPr>
        <p:spPr>
          <a:xfrm>
            <a:off x="5364088" y="227495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riangle isocèle 125"/>
          <p:cNvSpPr/>
          <p:nvPr/>
        </p:nvSpPr>
        <p:spPr>
          <a:xfrm>
            <a:off x="5039521" y="227495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Triangle isocèle 126"/>
          <p:cNvSpPr/>
          <p:nvPr/>
        </p:nvSpPr>
        <p:spPr>
          <a:xfrm>
            <a:off x="4485737" y="225587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Triangle isocèle 127"/>
          <p:cNvSpPr/>
          <p:nvPr/>
        </p:nvSpPr>
        <p:spPr>
          <a:xfrm>
            <a:off x="4022315" y="227492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Triangle isocèle 131"/>
          <p:cNvSpPr/>
          <p:nvPr/>
        </p:nvSpPr>
        <p:spPr>
          <a:xfrm>
            <a:off x="5386968" y="3789041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Triangle isocèle 133"/>
          <p:cNvSpPr/>
          <p:nvPr/>
        </p:nvSpPr>
        <p:spPr>
          <a:xfrm>
            <a:off x="5369069" y="328402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Triangle isocèle 134"/>
          <p:cNvSpPr/>
          <p:nvPr/>
        </p:nvSpPr>
        <p:spPr>
          <a:xfrm>
            <a:off x="5369069" y="277536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Triangle isocèle 135"/>
          <p:cNvSpPr/>
          <p:nvPr/>
        </p:nvSpPr>
        <p:spPr>
          <a:xfrm>
            <a:off x="5042415" y="414908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Triangle isocèle 136"/>
          <p:cNvSpPr/>
          <p:nvPr/>
        </p:nvSpPr>
        <p:spPr>
          <a:xfrm>
            <a:off x="4644008" y="414908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Triangle isocèle 137"/>
          <p:cNvSpPr/>
          <p:nvPr/>
        </p:nvSpPr>
        <p:spPr>
          <a:xfrm>
            <a:off x="4032981" y="4149080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Triangle isocèle 139"/>
          <p:cNvSpPr/>
          <p:nvPr/>
        </p:nvSpPr>
        <p:spPr>
          <a:xfrm>
            <a:off x="3474368" y="379010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Triangle isocèle 140"/>
          <p:cNvSpPr/>
          <p:nvPr/>
        </p:nvSpPr>
        <p:spPr>
          <a:xfrm>
            <a:off x="3493418" y="3317382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Triangle isocèle 141"/>
          <p:cNvSpPr/>
          <p:nvPr/>
        </p:nvSpPr>
        <p:spPr>
          <a:xfrm>
            <a:off x="3493418" y="2722959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6" name="Groupe 145"/>
          <p:cNvGrpSpPr/>
          <p:nvPr/>
        </p:nvGrpSpPr>
        <p:grpSpPr>
          <a:xfrm>
            <a:off x="3275856" y="4366169"/>
            <a:ext cx="2448272" cy="2015158"/>
            <a:chOff x="1959744" y="2892198"/>
            <a:chExt cx="2448272" cy="1415292"/>
          </a:xfrm>
        </p:grpSpPr>
        <p:pic>
          <p:nvPicPr>
            <p:cNvPr id="182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3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077" y="3852701"/>
              <a:ext cx="147862" cy="15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3" name="Ellipse 182"/>
            <p:cNvSpPr/>
            <p:nvPr/>
          </p:nvSpPr>
          <p:spPr>
            <a:xfrm>
              <a:off x="2832960" y="2892198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1959744" y="3197260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1959744" y="3852334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3081061" y="3902905"/>
              <a:ext cx="164829" cy="9123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3636312" y="3553341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8" name="Connecteur droit avec flèche 187"/>
            <p:cNvCxnSpPr>
              <a:endCxn id="193" idx="1"/>
            </p:cNvCxnSpPr>
            <p:nvPr/>
          </p:nvCxnSpPr>
          <p:spPr>
            <a:xfrm>
              <a:off x="3330297" y="3919970"/>
              <a:ext cx="432973" cy="3018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avec flèche 188"/>
            <p:cNvCxnSpPr/>
            <p:nvPr/>
          </p:nvCxnSpPr>
          <p:spPr>
            <a:xfrm>
              <a:off x="3006291" y="2942023"/>
              <a:ext cx="36664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Ellipse 189"/>
            <p:cNvSpPr/>
            <p:nvPr/>
          </p:nvSpPr>
          <p:spPr>
            <a:xfrm>
              <a:off x="4243187" y="3089046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2370979" y="4207093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3163067" y="3650791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3739131" y="4207092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2463800" y="3296782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5" name="Connecteur droit avec flèche 194"/>
            <p:cNvCxnSpPr/>
            <p:nvPr/>
          </p:nvCxnSpPr>
          <p:spPr>
            <a:xfrm flipH="1">
              <a:off x="4336008" y="3206570"/>
              <a:ext cx="1" cy="24118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avec flèche 195"/>
            <p:cNvCxnSpPr/>
            <p:nvPr/>
          </p:nvCxnSpPr>
          <p:spPr>
            <a:xfrm flipH="1" flipV="1">
              <a:off x="2049134" y="2945101"/>
              <a:ext cx="1" cy="264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avec flèche 196"/>
            <p:cNvCxnSpPr/>
            <p:nvPr/>
          </p:nvCxnSpPr>
          <p:spPr>
            <a:xfrm flipV="1">
              <a:off x="2042159" y="3548897"/>
              <a:ext cx="6976" cy="30302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avec flèche 144"/>
            <p:cNvCxnSpPr/>
            <p:nvPr/>
          </p:nvCxnSpPr>
          <p:spPr>
            <a:xfrm>
              <a:off x="2049137" y="2942023"/>
              <a:ext cx="34265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riangle isocèle 146"/>
          <p:cNvSpPr/>
          <p:nvPr/>
        </p:nvSpPr>
        <p:spPr>
          <a:xfrm>
            <a:off x="3491880" y="457921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Triangle isocèle 147"/>
          <p:cNvSpPr/>
          <p:nvPr/>
        </p:nvSpPr>
        <p:spPr>
          <a:xfrm>
            <a:off x="3491880" y="652342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Triangle isocèle 148"/>
          <p:cNvSpPr/>
          <p:nvPr/>
        </p:nvSpPr>
        <p:spPr>
          <a:xfrm>
            <a:off x="5386968" y="652342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Triangle isocèle 149"/>
          <p:cNvSpPr/>
          <p:nvPr/>
        </p:nvSpPr>
        <p:spPr>
          <a:xfrm>
            <a:off x="5364088" y="457921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Triangle isocèle 150"/>
          <p:cNvSpPr/>
          <p:nvPr/>
        </p:nvSpPr>
        <p:spPr>
          <a:xfrm>
            <a:off x="5039521" y="457921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Triangle isocèle 151"/>
          <p:cNvSpPr/>
          <p:nvPr/>
        </p:nvSpPr>
        <p:spPr>
          <a:xfrm>
            <a:off x="4485737" y="457921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Triangle isocèle 152"/>
          <p:cNvSpPr/>
          <p:nvPr/>
        </p:nvSpPr>
        <p:spPr>
          <a:xfrm>
            <a:off x="4022315" y="457921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Triangle isocèle 153"/>
          <p:cNvSpPr/>
          <p:nvPr/>
        </p:nvSpPr>
        <p:spPr>
          <a:xfrm>
            <a:off x="5386968" y="6021288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Triangle isocèle 154"/>
          <p:cNvSpPr/>
          <p:nvPr/>
        </p:nvSpPr>
        <p:spPr>
          <a:xfrm>
            <a:off x="5369069" y="5516274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Triangle isocèle 173"/>
          <p:cNvSpPr/>
          <p:nvPr/>
        </p:nvSpPr>
        <p:spPr>
          <a:xfrm>
            <a:off x="5369069" y="5007607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Triangle isocèle 175"/>
          <p:cNvSpPr/>
          <p:nvPr/>
        </p:nvSpPr>
        <p:spPr>
          <a:xfrm>
            <a:off x="5042415" y="652342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Triangle isocèle 176"/>
          <p:cNvSpPr/>
          <p:nvPr/>
        </p:nvSpPr>
        <p:spPr>
          <a:xfrm>
            <a:off x="4644008" y="652342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Triangle isocèle 177"/>
          <p:cNvSpPr/>
          <p:nvPr/>
        </p:nvSpPr>
        <p:spPr>
          <a:xfrm>
            <a:off x="4032981" y="652342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Triangle isocèle 178"/>
          <p:cNvSpPr/>
          <p:nvPr/>
        </p:nvSpPr>
        <p:spPr>
          <a:xfrm>
            <a:off x="3474368" y="6022353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Triangle isocèle 179"/>
          <p:cNvSpPr/>
          <p:nvPr/>
        </p:nvSpPr>
        <p:spPr>
          <a:xfrm>
            <a:off x="3493418" y="554962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Triangle isocèle 180"/>
          <p:cNvSpPr/>
          <p:nvPr/>
        </p:nvSpPr>
        <p:spPr>
          <a:xfrm>
            <a:off x="3493418" y="4955206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3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0" y="1798572"/>
            <a:ext cx="1080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Situation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22503" y="2208375"/>
            <a:ext cx="2232000" cy="46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</a:t>
            </a:r>
            <a:r>
              <a:rPr lang="fr-FR" sz="1200" b="1" u="sng" dirty="0"/>
              <a:t> </a:t>
            </a:r>
            <a:r>
              <a:rPr lang="fr-FR" sz="1200" b="1" u="sng" dirty="0" smtClean="0"/>
              <a:t>du coté de la zone A</a:t>
            </a:r>
            <a:endParaRPr lang="fr-FR" sz="1200" b="1" u="sng" dirty="0" smtClean="0"/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1 contre 1 pendant  2 minutes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Les touches sont faites aux pieds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un stop balle sur la ligne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Dès qu’un point est marqué le joueur qui marque doit se replacer dans son camps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 vainqueur monte d’un terrain et le perdant redescend et en cas d’</a:t>
            </a:r>
            <a:r>
              <a:rPr lang="fr-FR" sz="1200" dirty="0"/>
              <a:t>é</a:t>
            </a:r>
            <a:r>
              <a:rPr lang="fr-FR" sz="1200" dirty="0" smtClean="0"/>
              <a:t>galité les joueurs se départagent aux jonglages de la tête</a:t>
            </a:r>
            <a:endParaRPr lang="fr-FR" sz="1200" dirty="0"/>
          </a:p>
          <a:p>
            <a:endParaRPr lang="fr-FR" sz="1200" dirty="0"/>
          </a:p>
          <a:p>
            <a:r>
              <a:rPr lang="fr-FR" sz="1200" b="1" u="sng" dirty="0"/>
              <a:t>Consignes du coté de la zone </a:t>
            </a:r>
            <a:r>
              <a:rPr lang="fr-FR" sz="1200" b="1" u="sng" dirty="0" smtClean="0"/>
              <a:t>B</a:t>
            </a:r>
            <a:endParaRPr lang="fr-FR" sz="1200" b="1" u="sng" dirty="0"/>
          </a:p>
          <a:p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1 ballon pour deux jonglage pied fort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Deux essais chacun celui qui gagne monte d’un terrain</a:t>
            </a:r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b="1" u="sng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43608" y="1798572"/>
            <a:ext cx="1260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</a:t>
            </a:r>
            <a:r>
              <a:rPr lang="fr-FR" b="1" dirty="0" smtClean="0"/>
              <a:t>10</a:t>
            </a:r>
            <a:r>
              <a:rPr lang="fr-FR" b="1" dirty="0" smtClean="0"/>
              <a:t>’</a:t>
            </a:r>
            <a:endParaRPr lang="fr-FR" b="1" dirty="0"/>
          </a:p>
        </p:txBody>
      </p:sp>
      <p:grpSp>
        <p:nvGrpSpPr>
          <p:cNvPr id="43" name="Groupe 42"/>
          <p:cNvGrpSpPr/>
          <p:nvPr/>
        </p:nvGrpSpPr>
        <p:grpSpPr>
          <a:xfrm>
            <a:off x="2280906" y="1772816"/>
            <a:ext cx="6814076" cy="5064338"/>
            <a:chOff x="2448816" y="1781781"/>
            <a:chExt cx="6814076" cy="5064338"/>
          </a:xfrm>
        </p:grpSpPr>
        <p:pic>
          <p:nvPicPr>
            <p:cNvPr id="116" name="Picture 8" descr="C:\Users\antoine\AppData\Local\Microsoft\Windows\Temporary Internet Files\Content.IE5\WZG8ZIPE\493px-Soccer_field_-_empty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323685" y="906912"/>
              <a:ext cx="5064338" cy="68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e 4"/>
            <p:cNvGrpSpPr/>
            <p:nvPr/>
          </p:nvGrpSpPr>
          <p:grpSpPr>
            <a:xfrm>
              <a:off x="2822120" y="1973578"/>
              <a:ext cx="3845546" cy="4641272"/>
              <a:chOff x="1506008" y="2045586"/>
              <a:chExt cx="3845546" cy="4641272"/>
            </a:xfrm>
          </p:grpSpPr>
          <p:cxnSp>
            <p:nvCxnSpPr>
              <p:cNvPr id="124" name="Connecteur droit 123"/>
              <p:cNvCxnSpPr/>
              <p:nvPr/>
            </p:nvCxnSpPr>
            <p:spPr>
              <a:xfrm>
                <a:off x="2276466" y="2069815"/>
                <a:ext cx="0" cy="126338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1515425" y="2069815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Ellipse 169"/>
              <p:cNvSpPr/>
              <p:nvPr/>
            </p:nvSpPr>
            <p:spPr>
              <a:xfrm>
                <a:off x="1813529" y="2933911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8" name="Connecteur droit 117"/>
              <p:cNvCxnSpPr/>
              <p:nvPr/>
            </p:nvCxnSpPr>
            <p:spPr>
              <a:xfrm flipH="1">
                <a:off x="1506008" y="2045587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Ellipse 152"/>
              <p:cNvSpPr/>
              <p:nvPr/>
            </p:nvSpPr>
            <p:spPr>
              <a:xfrm>
                <a:off x="1813530" y="2357847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8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1266" y="2776088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6" name="Connecteur droit 125"/>
              <p:cNvCxnSpPr/>
              <p:nvPr/>
            </p:nvCxnSpPr>
            <p:spPr>
              <a:xfrm flipH="1">
                <a:off x="1515425" y="3333200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/>
              <p:nvPr/>
            </p:nvCxnSpPr>
            <p:spPr>
              <a:xfrm>
                <a:off x="4539741" y="2069815"/>
                <a:ext cx="0" cy="126338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Ellipse 127"/>
              <p:cNvSpPr/>
              <p:nvPr/>
            </p:nvSpPr>
            <p:spPr>
              <a:xfrm>
                <a:off x="4076804" y="2933911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0" name="Connecteur droit 129"/>
              <p:cNvCxnSpPr/>
              <p:nvPr/>
            </p:nvCxnSpPr>
            <p:spPr>
              <a:xfrm flipH="1">
                <a:off x="3769283" y="2045587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Ellipse 130"/>
              <p:cNvSpPr/>
              <p:nvPr/>
            </p:nvSpPr>
            <p:spPr>
              <a:xfrm>
                <a:off x="4076805" y="2357847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33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4541" y="2776088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4" name="Connecteur droit 133"/>
              <p:cNvCxnSpPr/>
              <p:nvPr/>
            </p:nvCxnSpPr>
            <p:spPr>
              <a:xfrm flipH="1">
                <a:off x="3729683" y="2069815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cteur droit 134"/>
              <p:cNvCxnSpPr/>
              <p:nvPr/>
            </p:nvCxnSpPr>
            <p:spPr>
              <a:xfrm flipH="1">
                <a:off x="3729683" y="3333200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Ellipse 136"/>
              <p:cNvSpPr/>
              <p:nvPr/>
            </p:nvSpPr>
            <p:spPr>
              <a:xfrm>
                <a:off x="3322261" y="2933910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8" name="Connecteur droit 137"/>
              <p:cNvCxnSpPr/>
              <p:nvPr/>
            </p:nvCxnSpPr>
            <p:spPr>
              <a:xfrm flipH="1">
                <a:off x="3014740" y="2045586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Ellipse 138"/>
              <p:cNvSpPr/>
              <p:nvPr/>
            </p:nvSpPr>
            <p:spPr>
              <a:xfrm>
                <a:off x="3322262" y="235784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4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9998" y="2776087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5" name="Connecteur droit 144"/>
              <p:cNvCxnSpPr/>
              <p:nvPr/>
            </p:nvCxnSpPr>
            <p:spPr>
              <a:xfrm flipH="1">
                <a:off x="2975140" y="2069814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cteur droit 145"/>
              <p:cNvCxnSpPr/>
              <p:nvPr/>
            </p:nvCxnSpPr>
            <p:spPr>
              <a:xfrm flipH="1">
                <a:off x="2975140" y="3333199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Ellipse 147"/>
              <p:cNvSpPr/>
              <p:nvPr/>
            </p:nvSpPr>
            <p:spPr>
              <a:xfrm>
                <a:off x="2582419" y="2939768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9" name="Connecteur droit 148"/>
              <p:cNvCxnSpPr/>
              <p:nvPr/>
            </p:nvCxnSpPr>
            <p:spPr>
              <a:xfrm flipH="1">
                <a:off x="2274898" y="2051444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Ellipse 153"/>
              <p:cNvSpPr/>
              <p:nvPr/>
            </p:nvSpPr>
            <p:spPr>
              <a:xfrm>
                <a:off x="2582420" y="2363704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55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0156" y="2781945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6" name="Connecteur droit 155"/>
              <p:cNvCxnSpPr/>
              <p:nvPr/>
            </p:nvCxnSpPr>
            <p:spPr>
              <a:xfrm flipH="1">
                <a:off x="2235298" y="2075672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/>
              <p:nvPr/>
            </p:nvCxnSpPr>
            <p:spPr>
              <a:xfrm flipH="1">
                <a:off x="2235298" y="3339057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157"/>
              <p:cNvCxnSpPr/>
              <p:nvPr/>
            </p:nvCxnSpPr>
            <p:spPr>
              <a:xfrm>
                <a:off x="5348418" y="2075672"/>
                <a:ext cx="0" cy="126338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Ellipse 158"/>
              <p:cNvSpPr/>
              <p:nvPr/>
            </p:nvSpPr>
            <p:spPr>
              <a:xfrm>
                <a:off x="4885481" y="2939768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4885482" y="2363704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62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3218" y="2781945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6" name="Connecteur droit 165"/>
              <p:cNvCxnSpPr/>
              <p:nvPr/>
            </p:nvCxnSpPr>
            <p:spPr>
              <a:xfrm flipH="1">
                <a:off x="4538360" y="2075672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/>
            </p:nvCxnSpPr>
            <p:spPr>
              <a:xfrm flipH="1">
                <a:off x="4538360" y="3339057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onnecteur droit 209"/>
              <p:cNvCxnSpPr/>
              <p:nvPr/>
            </p:nvCxnSpPr>
            <p:spPr>
              <a:xfrm flipH="1" flipV="1">
                <a:off x="1522080" y="5382184"/>
                <a:ext cx="3829474" cy="853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Ellipse 210"/>
              <p:cNvSpPr/>
              <p:nvPr/>
            </p:nvSpPr>
            <p:spPr>
              <a:xfrm>
                <a:off x="1820182" y="6336658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12" name="Connecteur droit 211"/>
              <p:cNvCxnSpPr/>
              <p:nvPr/>
            </p:nvCxnSpPr>
            <p:spPr>
              <a:xfrm flipH="1">
                <a:off x="1512661" y="5390714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Ellipse 212"/>
              <p:cNvSpPr/>
              <p:nvPr/>
            </p:nvSpPr>
            <p:spPr>
              <a:xfrm>
                <a:off x="1820183" y="5760594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1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7919" y="6178835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15" name="Connecteur droit 214"/>
              <p:cNvCxnSpPr/>
              <p:nvPr/>
            </p:nvCxnSpPr>
            <p:spPr>
              <a:xfrm flipH="1">
                <a:off x="1522080" y="6678327"/>
                <a:ext cx="381003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cteur droit 215"/>
              <p:cNvCxnSpPr/>
              <p:nvPr/>
            </p:nvCxnSpPr>
            <p:spPr>
              <a:xfrm flipH="1">
                <a:off x="4531493" y="5382183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cteur droit 217"/>
              <p:cNvCxnSpPr/>
              <p:nvPr/>
            </p:nvCxnSpPr>
            <p:spPr>
              <a:xfrm flipH="1">
                <a:off x="2280829" y="539071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cteur droit 218"/>
              <p:cNvCxnSpPr/>
              <p:nvPr/>
            </p:nvCxnSpPr>
            <p:spPr>
              <a:xfrm flipH="1">
                <a:off x="3030911" y="538218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cteur droit 219"/>
              <p:cNvCxnSpPr/>
              <p:nvPr/>
            </p:nvCxnSpPr>
            <p:spPr>
              <a:xfrm flipH="1">
                <a:off x="3783838" y="538218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cteur droit 220"/>
              <p:cNvCxnSpPr/>
              <p:nvPr/>
            </p:nvCxnSpPr>
            <p:spPr>
              <a:xfrm flipH="1">
                <a:off x="5348418" y="539071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Ellipse 221"/>
              <p:cNvSpPr/>
              <p:nvPr/>
            </p:nvSpPr>
            <p:spPr>
              <a:xfrm>
                <a:off x="2604724" y="6281507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Ellipse 222"/>
              <p:cNvSpPr/>
              <p:nvPr/>
            </p:nvSpPr>
            <p:spPr>
              <a:xfrm>
                <a:off x="2604725" y="5705443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2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461" y="612368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5" name="Ellipse 224"/>
              <p:cNvSpPr/>
              <p:nvPr/>
            </p:nvSpPr>
            <p:spPr>
              <a:xfrm>
                <a:off x="3316938" y="6226356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6" name="Ellipse 225"/>
              <p:cNvSpPr/>
              <p:nvPr/>
            </p:nvSpPr>
            <p:spPr>
              <a:xfrm>
                <a:off x="3316939" y="5650292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27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4675" y="6068533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1" name="Ellipse 230"/>
              <p:cNvSpPr/>
              <p:nvPr/>
            </p:nvSpPr>
            <p:spPr>
              <a:xfrm>
                <a:off x="4153896" y="6226356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Ellipse 231"/>
              <p:cNvSpPr/>
              <p:nvPr/>
            </p:nvSpPr>
            <p:spPr>
              <a:xfrm>
                <a:off x="4153897" y="5650292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33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1633" y="6068533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4" name="Ellipse 233"/>
              <p:cNvSpPr/>
              <p:nvPr/>
            </p:nvSpPr>
            <p:spPr>
              <a:xfrm>
                <a:off x="4880158" y="6305267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Ellipse 234"/>
              <p:cNvSpPr/>
              <p:nvPr/>
            </p:nvSpPr>
            <p:spPr>
              <a:xfrm>
                <a:off x="4880159" y="5729203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36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895" y="614744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" name="ZoneTexte 16"/>
          <p:cNvSpPr txBox="1"/>
          <p:nvPr/>
        </p:nvSpPr>
        <p:spPr>
          <a:xfrm>
            <a:off x="4139952" y="33477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A</a:t>
            </a:r>
            <a:endParaRPr lang="fr-FR" dirty="0"/>
          </a:p>
        </p:txBody>
      </p:sp>
      <p:sp>
        <p:nvSpPr>
          <p:cNvPr id="209" name="ZoneTexte 208"/>
          <p:cNvSpPr txBox="1"/>
          <p:nvPr/>
        </p:nvSpPr>
        <p:spPr>
          <a:xfrm>
            <a:off x="4067944" y="493187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7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2802" y="2145610"/>
            <a:ext cx="7772400" cy="1470025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080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115616" y="1916832"/>
            <a:ext cx="1260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15’</a:t>
            </a:r>
            <a:endParaRPr lang="fr-FR" b="1" dirty="0"/>
          </a:p>
        </p:txBody>
      </p:sp>
      <p:sp>
        <p:nvSpPr>
          <p:cNvPr id="155" name="ZoneTexte 154"/>
          <p:cNvSpPr txBox="1"/>
          <p:nvPr/>
        </p:nvSpPr>
        <p:spPr>
          <a:xfrm>
            <a:off x="38813" y="2492896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/>
              <a:t>1</a:t>
            </a:r>
            <a:r>
              <a:rPr lang="fr-FR" sz="1200" b="1" u="sng" dirty="0" smtClean="0"/>
              <a:t> </a:t>
            </a:r>
            <a:r>
              <a:rPr lang="fr-FR" sz="1200" b="1" u="sng" dirty="0" smtClean="0"/>
              <a:t>ballon </a:t>
            </a:r>
            <a:r>
              <a:rPr lang="fr-FR" sz="1200" b="1" u="sng" dirty="0" smtClean="0"/>
              <a:t> pour 2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Réaliser une passe </a:t>
            </a:r>
            <a:r>
              <a:rPr lang="fr-FR" sz="1200" b="1" dirty="0" smtClean="0"/>
              <a:t>à </a:t>
            </a:r>
            <a:r>
              <a:rPr lang="fr-FR" sz="1200" b="1" dirty="0" smtClean="0"/>
              <a:t>terre pour le joueur de la même couleur de l’autre zone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S’appliquer sur le contrôle  et la passe</a:t>
            </a:r>
            <a:endParaRPr lang="fr-FR" sz="1200" b="1" dirty="0" smtClean="0"/>
          </a:p>
        </p:txBody>
      </p:sp>
      <p:grpSp>
        <p:nvGrpSpPr>
          <p:cNvPr id="132" name="Groupe 131"/>
          <p:cNvGrpSpPr/>
          <p:nvPr/>
        </p:nvGrpSpPr>
        <p:grpSpPr>
          <a:xfrm>
            <a:off x="2280906" y="1772816"/>
            <a:ext cx="6814076" cy="5064338"/>
            <a:chOff x="2448816" y="1781781"/>
            <a:chExt cx="6814076" cy="5064338"/>
          </a:xfrm>
        </p:grpSpPr>
        <p:pic>
          <p:nvPicPr>
            <p:cNvPr id="133" name="Picture 8" descr="C:\Users\antoine\AppData\Local\Microsoft\Windows\Temporary Internet Files\Content.IE5\WZG8ZIPE\493px-Soccer_field_-_empty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323685" y="906912"/>
              <a:ext cx="5064338" cy="68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4" name="Groupe 133"/>
            <p:cNvGrpSpPr/>
            <p:nvPr/>
          </p:nvGrpSpPr>
          <p:grpSpPr>
            <a:xfrm>
              <a:off x="2822120" y="1973578"/>
              <a:ext cx="3845546" cy="4641272"/>
              <a:chOff x="1506008" y="2045586"/>
              <a:chExt cx="3845546" cy="4641272"/>
            </a:xfrm>
          </p:grpSpPr>
          <p:cxnSp>
            <p:nvCxnSpPr>
              <p:cNvPr id="135" name="Connecteur droit 134"/>
              <p:cNvCxnSpPr/>
              <p:nvPr/>
            </p:nvCxnSpPr>
            <p:spPr>
              <a:xfrm>
                <a:off x="2276466" y="2069815"/>
                <a:ext cx="0" cy="126338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cteur droit 135"/>
              <p:cNvCxnSpPr/>
              <p:nvPr/>
            </p:nvCxnSpPr>
            <p:spPr>
              <a:xfrm flipH="1">
                <a:off x="1515425" y="2069815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Ellipse 136"/>
              <p:cNvSpPr/>
              <p:nvPr/>
            </p:nvSpPr>
            <p:spPr>
              <a:xfrm>
                <a:off x="1983638" y="2789893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38" name="Connecteur droit 137"/>
              <p:cNvCxnSpPr/>
              <p:nvPr/>
            </p:nvCxnSpPr>
            <p:spPr>
              <a:xfrm flipH="1">
                <a:off x="1506008" y="2045587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Ellipse 138"/>
              <p:cNvSpPr/>
              <p:nvPr/>
            </p:nvSpPr>
            <p:spPr>
              <a:xfrm>
                <a:off x="1674793" y="3005917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40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3638" y="2920102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1" name="Connecteur droit 140"/>
              <p:cNvCxnSpPr/>
              <p:nvPr/>
            </p:nvCxnSpPr>
            <p:spPr>
              <a:xfrm flipH="1">
                <a:off x="1515425" y="3333200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cteur droit 143"/>
              <p:cNvCxnSpPr/>
              <p:nvPr/>
            </p:nvCxnSpPr>
            <p:spPr>
              <a:xfrm>
                <a:off x="4539741" y="2069815"/>
                <a:ext cx="0" cy="126338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cteur droit 145"/>
              <p:cNvCxnSpPr/>
              <p:nvPr/>
            </p:nvCxnSpPr>
            <p:spPr>
              <a:xfrm flipH="1">
                <a:off x="3769283" y="2045587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cteur droit 151"/>
              <p:cNvCxnSpPr/>
              <p:nvPr/>
            </p:nvCxnSpPr>
            <p:spPr>
              <a:xfrm flipH="1">
                <a:off x="3729683" y="2069815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cteur droit 152"/>
              <p:cNvCxnSpPr/>
              <p:nvPr/>
            </p:nvCxnSpPr>
            <p:spPr>
              <a:xfrm flipH="1">
                <a:off x="3729683" y="3333200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/>
              <p:nvPr/>
            </p:nvCxnSpPr>
            <p:spPr>
              <a:xfrm flipH="1">
                <a:off x="3014740" y="2045586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cteur droit 160"/>
              <p:cNvCxnSpPr/>
              <p:nvPr/>
            </p:nvCxnSpPr>
            <p:spPr>
              <a:xfrm flipH="1">
                <a:off x="2975140" y="2069814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 flipH="1">
                <a:off x="2975140" y="3333199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cteur droit 173"/>
              <p:cNvCxnSpPr/>
              <p:nvPr/>
            </p:nvCxnSpPr>
            <p:spPr>
              <a:xfrm flipH="1">
                <a:off x="2274898" y="2051444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cteur droit 179"/>
              <p:cNvCxnSpPr/>
              <p:nvPr/>
            </p:nvCxnSpPr>
            <p:spPr>
              <a:xfrm flipH="1">
                <a:off x="2235298" y="2075672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 flipH="1">
                <a:off x="2235298" y="3339057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cteur droit 181"/>
              <p:cNvCxnSpPr/>
              <p:nvPr/>
            </p:nvCxnSpPr>
            <p:spPr>
              <a:xfrm>
                <a:off x="5348418" y="2075672"/>
                <a:ext cx="0" cy="126338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cteur droit 185"/>
              <p:cNvCxnSpPr/>
              <p:nvPr/>
            </p:nvCxnSpPr>
            <p:spPr>
              <a:xfrm flipH="1">
                <a:off x="4538360" y="2075672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/>
              <p:cNvCxnSpPr/>
              <p:nvPr/>
            </p:nvCxnSpPr>
            <p:spPr>
              <a:xfrm flipH="1">
                <a:off x="4538360" y="3339057"/>
                <a:ext cx="7610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/>
              <p:nvPr/>
            </p:nvCxnSpPr>
            <p:spPr>
              <a:xfrm flipH="1" flipV="1">
                <a:off x="1522080" y="5382184"/>
                <a:ext cx="3829474" cy="853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Ellipse 188"/>
              <p:cNvSpPr/>
              <p:nvPr/>
            </p:nvSpPr>
            <p:spPr>
              <a:xfrm>
                <a:off x="1890817" y="5814229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90" name="Connecteur droit 189"/>
              <p:cNvCxnSpPr/>
              <p:nvPr/>
            </p:nvCxnSpPr>
            <p:spPr>
              <a:xfrm flipH="1">
                <a:off x="1512661" y="5390714"/>
                <a:ext cx="3136" cy="128761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Ellipse 190"/>
              <p:cNvSpPr/>
              <p:nvPr/>
            </p:nvSpPr>
            <p:spPr>
              <a:xfrm>
                <a:off x="1623598" y="556981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93" name="Connecteur droit 192"/>
              <p:cNvCxnSpPr/>
              <p:nvPr/>
            </p:nvCxnSpPr>
            <p:spPr>
              <a:xfrm flipH="1">
                <a:off x="1522080" y="6678327"/>
                <a:ext cx="381003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cteur droit 193"/>
              <p:cNvCxnSpPr/>
              <p:nvPr/>
            </p:nvCxnSpPr>
            <p:spPr>
              <a:xfrm flipH="1">
                <a:off x="4531493" y="5382183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onnecteur droit 194"/>
              <p:cNvCxnSpPr/>
              <p:nvPr/>
            </p:nvCxnSpPr>
            <p:spPr>
              <a:xfrm flipH="1">
                <a:off x="2280829" y="539071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cteur droit 195"/>
              <p:cNvCxnSpPr/>
              <p:nvPr/>
            </p:nvCxnSpPr>
            <p:spPr>
              <a:xfrm flipH="1">
                <a:off x="3030911" y="538218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cteur droit 196"/>
              <p:cNvCxnSpPr/>
              <p:nvPr/>
            </p:nvCxnSpPr>
            <p:spPr>
              <a:xfrm flipH="1">
                <a:off x="3783838" y="538218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cteur droit 197"/>
              <p:cNvCxnSpPr/>
              <p:nvPr/>
            </p:nvCxnSpPr>
            <p:spPr>
              <a:xfrm flipH="1">
                <a:off x="5348418" y="5390714"/>
                <a:ext cx="3136" cy="1296144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6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994" y="5442187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" name="Ellipse 235"/>
              <p:cNvSpPr/>
              <p:nvPr/>
            </p:nvSpPr>
            <p:spPr>
              <a:xfrm>
                <a:off x="2719927" y="2781137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Ellipse 236"/>
              <p:cNvSpPr/>
              <p:nvPr/>
            </p:nvSpPr>
            <p:spPr>
              <a:xfrm>
                <a:off x="2411082" y="2997161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38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9927" y="2911346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9" name="Ellipse 238"/>
              <p:cNvSpPr/>
              <p:nvPr/>
            </p:nvSpPr>
            <p:spPr>
              <a:xfrm>
                <a:off x="3436817" y="2802556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Ellipse 239"/>
              <p:cNvSpPr/>
              <p:nvPr/>
            </p:nvSpPr>
            <p:spPr>
              <a:xfrm>
                <a:off x="3127972" y="301858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41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6817" y="2932765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2" name="Ellipse 241"/>
              <p:cNvSpPr/>
              <p:nvPr/>
            </p:nvSpPr>
            <p:spPr>
              <a:xfrm>
                <a:off x="4174797" y="2789893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Ellipse 242"/>
              <p:cNvSpPr/>
              <p:nvPr/>
            </p:nvSpPr>
            <p:spPr>
              <a:xfrm>
                <a:off x="3865952" y="3005917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4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4797" y="2920102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5" name="Ellipse 254"/>
              <p:cNvSpPr/>
              <p:nvPr/>
            </p:nvSpPr>
            <p:spPr>
              <a:xfrm>
                <a:off x="5038893" y="2818385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Ellipse 256"/>
              <p:cNvSpPr/>
              <p:nvPr/>
            </p:nvSpPr>
            <p:spPr>
              <a:xfrm>
                <a:off x="4730048" y="3034409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73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8893" y="294859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7" name="Ellipse 276"/>
              <p:cNvSpPr/>
              <p:nvPr/>
            </p:nvSpPr>
            <p:spPr>
              <a:xfrm>
                <a:off x="1882828" y="5814229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8" name="Ellipse 277"/>
              <p:cNvSpPr/>
              <p:nvPr/>
            </p:nvSpPr>
            <p:spPr>
              <a:xfrm>
                <a:off x="1615609" y="556981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79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7005" y="5442187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0" name="Ellipse 279"/>
              <p:cNvSpPr/>
              <p:nvPr/>
            </p:nvSpPr>
            <p:spPr>
              <a:xfrm>
                <a:off x="2632191" y="5752565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1" name="Ellipse 280"/>
              <p:cNvSpPr/>
              <p:nvPr/>
            </p:nvSpPr>
            <p:spPr>
              <a:xfrm>
                <a:off x="2364972" y="5508152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82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6368" y="5380523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3" name="Ellipse 282"/>
              <p:cNvSpPr/>
              <p:nvPr/>
            </p:nvSpPr>
            <p:spPr>
              <a:xfrm>
                <a:off x="3340212" y="5774456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Ellipse 283"/>
              <p:cNvSpPr/>
              <p:nvPr/>
            </p:nvSpPr>
            <p:spPr>
              <a:xfrm>
                <a:off x="3072993" y="5530043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85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4389" y="540241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6" name="Ellipse 285"/>
              <p:cNvSpPr/>
              <p:nvPr/>
            </p:nvSpPr>
            <p:spPr>
              <a:xfrm>
                <a:off x="4121599" y="5802764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Ellipse 286"/>
              <p:cNvSpPr/>
              <p:nvPr/>
            </p:nvSpPr>
            <p:spPr>
              <a:xfrm>
                <a:off x="3854380" y="5558351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88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95776" y="5430722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9" name="Ellipse 288"/>
              <p:cNvSpPr/>
              <p:nvPr/>
            </p:nvSpPr>
            <p:spPr>
              <a:xfrm>
                <a:off x="5022652" y="5761171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Ellipse 289"/>
              <p:cNvSpPr/>
              <p:nvPr/>
            </p:nvSpPr>
            <p:spPr>
              <a:xfrm>
                <a:off x="4755433" y="5516758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91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6829" y="5389129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225" name="Connecteur droit avec flèche 224"/>
          <p:cNvCxnSpPr/>
          <p:nvPr/>
        </p:nvCxnSpPr>
        <p:spPr>
          <a:xfrm flipH="1">
            <a:off x="3131840" y="3055540"/>
            <a:ext cx="72008" cy="26777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avec flèche 226"/>
          <p:cNvCxnSpPr/>
          <p:nvPr/>
        </p:nvCxnSpPr>
        <p:spPr>
          <a:xfrm flipV="1">
            <a:off x="2905409" y="3053833"/>
            <a:ext cx="0" cy="23056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eur droit avec flèche 227"/>
          <p:cNvCxnSpPr/>
          <p:nvPr/>
        </p:nvCxnSpPr>
        <p:spPr>
          <a:xfrm flipH="1">
            <a:off x="3878317" y="3015767"/>
            <a:ext cx="72008" cy="26777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avec flèche 228"/>
          <p:cNvCxnSpPr/>
          <p:nvPr/>
        </p:nvCxnSpPr>
        <p:spPr>
          <a:xfrm flipV="1">
            <a:off x="3636766" y="3015768"/>
            <a:ext cx="0" cy="23056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avec flèche 229"/>
          <p:cNvCxnSpPr/>
          <p:nvPr/>
        </p:nvCxnSpPr>
        <p:spPr>
          <a:xfrm flipH="1">
            <a:off x="4585019" y="3044075"/>
            <a:ext cx="72008" cy="26777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cteur droit avec flèche 230"/>
          <p:cNvCxnSpPr/>
          <p:nvPr/>
        </p:nvCxnSpPr>
        <p:spPr>
          <a:xfrm flipV="1">
            <a:off x="4343468" y="3044076"/>
            <a:ext cx="0" cy="23056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eur droit avec flèche 231"/>
          <p:cNvCxnSpPr/>
          <p:nvPr/>
        </p:nvCxnSpPr>
        <p:spPr>
          <a:xfrm flipH="1">
            <a:off x="5364088" y="3044075"/>
            <a:ext cx="72008" cy="26777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eur droit avec flèche 232"/>
          <p:cNvCxnSpPr/>
          <p:nvPr/>
        </p:nvCxnSpPr>
        <p:spPr>
          <a:xfrm flipV="1">
            <a:off x="5122537" y="3044076"/>
            <a:ext cx="0" cy="23056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avec flèche 233"/>
          <p:cNvCxnSpPr/>
          <p:nvPr/>
        </p:nvCxnSpPr>
        <p:spPr>
          <a:xfrm flipH="1">
            <a:off x="6228184" y="3009615"/>
            <a:ext cx="72008" cy="26777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avec flèche 234"/>
          <p:cNvCxnSpPr/>
          <p:nvPr/>
        </p:nvCxnSpPr>
        <p:spPr>
          <a:xfrm flipV="1">
            <a:off x="5986633" y="3009616"/>
            <a:ext cx="0" cy="23056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7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18724" y="1041963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69" y="4109796"/>
            <a:ext cx="154186" cy="15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Ellipse 72"/>
          <p:cNvSpPr/>
          <p:nvPr/>
        </p:nvSpPr>
        <p:spPr>
          <a:xfrm>
            <a:off x="6555882" y="2326278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6344142" y="3284984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7004056" y="2136505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5112033" y="2283407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4869649" y="4127397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782375" y="2420052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5091623" y="3333092"/>
            <a:ext cx="158595" cy="1045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467816" y="5940855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7406245" y="4050944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6495595" y="5157192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5020862" y="6237312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4211552" y="4186404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Essayer de reproduire la supériorité grâce </a:t>
            </a:r>
            <a:r>
              <a:rPr lang="fr-FR" sz="1200" dirty="0"/>
              <a:t>à</a:t>
            </a:r>
            <a:r>
              <a:rPr lang="fr-FR" sz="1200" dirty="0" smtClean="0"/>
              <a:t> des décrochages de l’attaquant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Jeu libre pour marquer des buts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25253" y="6453336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40’</a:t>
            </a:r>
            <a:endParaRPr lang="fr-FR" b="1" dirty="0"/>
          </a:p>
        </p:txBody>
      </p:sp>
      <p:sp>
        <p:nvSpPr>
          <p:cNvPr id="118" name="Ellipse 117"/>
          <p:cNvSpPr/>
          <p:nvPr/>
        </p:nvSpPr>
        <p:spPr>
          <a:xfrm>
            <a:off x="6733918" y="3866477"/>
            <a:ext cx="158595" cy="1045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694275" y="6021288"/>
            <a:ext cx="158595" cy="1045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4699960" y="5840458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5276862" y="5061433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6" name="Connecteur droit avec flèche 145"/>
          <p:cNvCxnSpPr/>
          <p:nvPr/>
        </p:nvCxnSpPr>
        <p:spPr>
          <a:xfrm flipH="1">
            <a:off x="6012160" y="4196152"/>
            <a:ext cx="1285713" cy="141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H="1" flipV="1">
            <a:off x="5832922" y="2186703"/>
            <a:ext cx="1185984" cy="565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 flipH="1" flipV="1">
            <a:off x="5581676" y="2470250"/>
            <a:ext cx="502492" cy="18165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5020862" y="4196153"/>
            <a:ext cx="991298" cy="14124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e 46"/>
          <p:cNvGrpSpPr/>
          <p:nvPr/>
        </p:nvGrpSpPr>
        <p:grpSpPr>
          <a:xfrm>
            <a:off x="8532440" y="4266776"/>
            <a:ext cx="164829" cy="100397"/>
            <a:chOff x="8532440" y="4266776"/>
            <a:chExt cx="164829" cy="100397"/>
          </a:xfrm>
        </p:grpSpPr>
        <p:sp>
          <p:nvSpPr>
            <p:cNvPr id="151" name="Ellipse 150"/>
            <p:cNvSpPr/>
            <p:nvPr/>
          </p:nvSpPr>
          <p:spPr>
            <a:xfrm>
              <a:off x="8532440" y="426677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>
              <a:stCxn id="151" idx="0"/>
              <a:endCxn id="151" idx="4"/>
            </p:cNvCxnSpPr>
            <p:nvPr/>
          </p:nvCxnSpPr>
          <p:spPr>
            <a:xfrm>
              <a:off x="8614855" y="4266776"/>
              <a:ext cx="0" cy="1003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>
              <a:endCxn id="151" idx="6"/>
            </p:cNvCxnSpPr>
            <p:nvPr/>
          </p:nvCxnSpPr>
          <p:spPr>
            <a:xfrm>
              <a:off x="8532440" y="4316974"/>
              <a:ext cx="164829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2743224" y="4282503"/>
            <a:ext cx="164829" cy="104577"/>
            <a:chOff x="2743224" y="4282503"/>
            <a:chExt cx="164829" cy="104577"/>
          </a:xfrm>
        </p:grpSpPr>
        <p:sp>
          <p:nvSpPr>
            <p:cNvPr id="150" name="Ellipse 149"/>
            <p:cNvSpPr/>
            <p:nvPr/>
          </p:nvSpPr>
          <p:spPr>
            <a:xfrm>
              <a:off x="2743224" y="4286683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0" name="Connecteur droit 49"/>
            <p:cNvCxnSpPr/>
            <p:nvPr/>
          </p:nvCxnSpPr>
          <p:spPr>
            <a:xfrm flipV="1">
              <a:off x="2825638" y="4282503"/>
              <a:ext cx="0" cy="1045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152"/>
            <p:cNvCxnSpPr/>
            <p:nvPr/>
          </p:nvCxnSpPr>
          <p:spPr>
            <a:xfrm>
              <a:off x="2753630" y="4336682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451</Words>
  <Application>Microsoft Office PowerPoint</Application>
  <PresentationFormat>Affichage à l'écran (4:3)</PresentationFormat>
  <Paragraphs>131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62</cp:revision>
  <cp:lastPrinted>2015-08-21T13:50:04Z</cp:lastPrinted>
  <dcterms:created xsi:type="dcterms:W3CDTF">2015-08-19T13:15:57Z</dcterms:created>
  <dcterms:modified xsi:type="dcterms:W3CDTF">2015-09-07T20:20:34Z</dcterms:modified>
</cp:coreProperties>
</file>