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67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5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44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2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8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9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31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1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94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9494-6DAE-4F10-93DC-8263442BCF6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51A7-7584-47C3-AB96-2FD166EB4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f.fr/presentationfff/actualit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552728" cy="49006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2400" dirty="0" smtClean="0"/>
              <a:t>Dans le menu Staff vous créez une nouvelle page </a:t>
            </a:r>
            <a:endParaRPr lang="fr-F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1650"/>
            <a:ext cx="8193643" cy="349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vers le bas 2"/>
          <p:cNvSpPr/>
          <p:nvPr/>
        </p:nvSpPr>
        <p:spPr>
          <a:xfrm>
            <a:off x="611560" y="476672"/>
            <a:ext cx="288032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5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3672408" cy="5620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000" dirty="0" smtClean="0"/>
              <a:t>Vous arrivez sur cette fenêtre</a:t>
            </a:r>
            <a:endParaRPr lang="fr-F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340768"/>
            <a:ext cx="37528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20680" cy="346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2400" dirty="0" smtClean="0"/>
              <a:t>Insertion du lien et enregistrement de celui-ci</a:t>
            </a:r>
            <a:endParaRPr lang="fr-F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7801"/>
            <a:ext cx="5688632" cy="41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3872" y="836712"/>
            <a:ext cx="8086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dirty="0" smtClean="0"/>
              <a:t>     Coller le lien précédemment copié dans FFF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2</a:t>
            </a:r>
            <a:r>
              <a:rPr lang="fr-FR" dirty="0" smtClean="0"/>
              <a:t>     Ouvrir le menu déroulant cible et choisir « ouvrir dans une nouvelle fenêtre »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3</a:t>
            </a:r>
            <a:r>
              <a:rPr lang="fr-FR" dirty="0" smtClean="0"/>
              <a:t>     Cliquez sur Insérer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5868144" y="3212976"/>
            <a:ext cx="360040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2411760" y="4194236"/>
            <a:ext cx="1296144" cy="3868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4139952" y="5805264"/>
            <a:ext cx="360040" cy="8640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868144" y="2420888"/>
            <a:ext cx="43204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1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19672" y="4194236"/>
            <a:ext cx="57606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07142" y="6184532"/>
            <a:ext cx="2700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3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3312368" cy="3600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800" dirty="0" smtClean="0"/>
              <a:t>Retour sur  la page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763687" y="980728"/>
            <a:ext cx="653491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Vous constatez que votre lien est bien enregistré  car   </a:t>
            </a:r>
            <a:r>
              <a:rPr lang="fr-FR" u="sng" dirty="0" smtClean="0"/>
              <a:t>souligné</a:t>
            </a:r>
          </a:p>
          <a:p>
            <a:r>
              <a:rPr lang="fr-FR" dirty="0" smtClean="0"/>
              <a:t>Il ne vous reste plus qu’a cliquer sur  Enregistrer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15145" y="3804275"/>
            <a:ext cx="122413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Lien Souligné</a:t>
            </a:r>
            <a:endParaRPr lang="fr-F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9352"/>
            <a:ext cx="66484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angle droit à deux pointes 2"/>
          <p:cNvSpPr/>
          <p:nvPr/>
        </p:nvSpPr>
        <p:spPr>
          <a:xfrm>
            <a:off x="7020272" y="4112052"/>
            <a:ext cx="1008112" cy="181044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63687" y="5373216"/>
            <a:ext cx="504057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1953004" y="5761085"/>
            <a:ext cx="180021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2808312" cy="4180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/>
              <a:t>Activation de la Page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48900" y="971436"/>
            <a:ext cx="64087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l’icône Vert  « Activer/désactiver » pour activer la page 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1582946" y="1340768"/>
            <a:ext cx="324758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132856"/>
            <a:ext cx="80581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3744416" cy="3600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/>
              <a:t>Enregistrer la nouvelle page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836712"/>
            <a:ext cx="70567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nouvelle page est maintenant activée (1) Cliquer sur Enregistrer  pour valider l’activation de celle-ci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50979" y="2492896"/>
            <a:ext cx="31142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162406" y="2585229"/>
            <a:ext cx="552669" cy="18466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71342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5229200"/>
            <a:ext cx="5667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130" y="274638"/>
            <a:ext cx="3921166" cy="3460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/>
              <a:t>Renommer votre nouvelle page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11760" y="1052736"/>
            <a:ext cx="554461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Aa pour donner un nom à votre nouvelle page 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1341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420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824536" cy="4180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/>
              <a:t>Renommer votre nouvelle page (suite)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922874" y="1066381"/>
            <a:ext cx="50405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Donner lui le nom que vous souhaitez  et cliquez ensuite en dehors de la zone d’écriture pour valider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1245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64" y="4077072"/>
            <a:ext cx="7445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5530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22874" y="728941"/>
            <a:ext cx="50405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</a:t>
            </a:r>
            <a:r>
              <a:rPr lang="fr-FR" dirty="0" smtClean="0"/>
              <a:t>nom </a:t>
            </a:r>
            <a:r>
              <a:rPr lang="fr-FR" dirty="0" smtClean="0"/>
              <a:t>est validé </a:t>
            </a:r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dirty="0" smtClean="0"/>
              <a:t>  </a:t>
            </a:r>
            <a:r>
              <a:rPr lang="fr-FR" dirty="0" smtClean="0"/>
              <a:t>et cliquez ensuite </a:t>
            </a:r>
            <a:r>
              <a:rPr lang="fr-FR" dirty="0" smtClean="0"/>
              <a:t>enregistrer </a:t>
            </a:r>
            <a:r>
              <a:rPr lang="fr-FR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932040" y="4869160"/>
            <a:ext cx="288032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39552" y="2132856"/>
            <a:ext cx="129614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27584" y="1700808"/>
            <a:ext cx="36004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4365104"/>
            <a:ext cx="43204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312368" cy="4180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/>
              <a:t>Voir le résultat sur le Site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75856" y="965929"/>
            <a:ext cx="24482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Cliquez sur Voir Le Site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4725764" y="1603171"/>
            <a:ext cx="288032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7720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2952328" cy="4180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/>
              <a:t>Résultat sur le Site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908720"/>
            <a:ext cx="79208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Nouvelle page apparaît dans l’onglet Saison 2011/2012</a:t>
            </a:r>
          </a:p>
          <a:p>
            <a:r>
              <a:rPr lang="fr-FR" dirty="0" smtClean="0"/>
              <a:t>Cliquez sur cette nouvelle page pour vérifier si le lien d’accès au site FFF fonctionne 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047875"/>
            <a:ext cx="2962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414228"/>
            <a:ext cx="4937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0425" y="507303"/>
            <a:ext cx="5859101" cy="59006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sz="2000" dirty="0" smtClean="0"/>
              <a:t>Titre </a:t>
            </a:r>
            <a:r>
              <a:rPr lang="fr-FR" sz="2000" dirty="0" smtClean="0">
                <a:solidFill>
                  <a:srgbClr val="FF0000"/>
                </a:solidFill>
              </a:rPr>
              <a:t>1</a:t>
            </a:r>
            <a:r>
              <a:rPr lang="fr-FR" sz="2000" dirty="0" smtClean="0"/>
              <a:t> </a:t>
            </a:r>
            <a:r>
              <a:rPr lang="fr-FR" sz="2000" dirty="0" smtClean="0"/>
              <a:t>et le </a:t>
            </a:r>
            <a:r>
              <a:rPr lang="fr-FR" sz="2000" dirty="0" smtClean="0"/>
              <a:t>contenu </a:t>
            </a:r>
            <a:r>
              <a:rPr lang="fr-FR" sz="2000" dirty="0" smtClean="0">
                <a:solidFill>
                  <a:srgbClr val="FF0000"/>
                </a:solidFill>
              </a:rPr>
              <a:t>2</a:t>
            </a:r>
            <a:r>
              <a:rPr lang="fr-FR" sz="2000" dirty="0" smtClean="0"/>
              <a:t> </a:t>
            </a:r>
            <a:r>
              <a:rPr lang="fr-FR" sz="2000" dirty="0" smtClean="0"/>
              <a:t>comme par exemple ci-dessous</a:t>
            </a:r>
            <a:br>
              <a:rPr lang="fr-FR" sz="2000" dirty="0" smtClean="0"/>
            </a:br>
            <a:r>
              <a:rPr lang="fr-FR" sz="2000" dirty="0" smtClean="0"/>
              <a:t>Et vous cliquez sur </a:t>
            </a:r>
            <a:r>
              <a:rPr lang="fr-FR" sz="2000" dirty="0" smtClean="0"/>
              <a:t>enregistrer </a:t>
            </a:r>
            <a:r>
              <a:rPr lang="fr-FR" sz="2000" dirty="0" smtClean="0">
                <a:solidFill>
                  <a:srgbClr val="FF0000"/>
                </a:solidFill>
              </a:rPr>
              <a:t>3</a:t>
            </a:r>
            <a:r>
              <a:rPr lang="fr-FR" sz="2000" dirty="0" smtClean="0"/>
              <a:t> </a:t>
            </a:r>
            <a:r>
              <a:rPr lang="fr-FR" sz="2000" dirty="0" smtClean="0"/>
              <a:t>pour sauvegarder 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2466989" y="45638"/>
            <a:ext cx="42674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Renseigner Cette nouvelle page</a:t>
            </a:r>
            <a:endParaRPr lang="fr-FR" sz="2400" dirty="0"/>
          </a:p>
        </p:txBody>
      </p:sp>
      <p:sp>
        <p:nvSpPr>
          <p:cNvPr id="4" name="Flèche droite 3"/>
          <p:cNvSpPr/>
          <p:nvPr/>
        </p:nvSpPr>
        <p:spPr>
          <a:xfrm>
            <a:off x="2296879" y="1627584"/>
            <a:ext cx="86409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5429956" y="3270029"/>
            <a:ext cx="360040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96879" y="1195536"/>
            <a:ext cx="43204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1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27878" y="3284984"/>
            <a:ext cx="43204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2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9" y="1579527"/>
            <a:ext cx="571234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03" y="1579527"/>
            <a:ext cx="896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0" y="5458460"/>
            <a:ext cx="427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52" y="4828727"/>
            <a:ext cx="523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5896" y="355806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635896" y="3515816"/>
            <a:ext cx="432048" cy="4115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672408" cy="5620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Vérification du lien d’accès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093386"/>
            <a:ext cx="59766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Une fois sur La Page, Cliquez sur  le lien créé (ici PH Groupe A )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704975"/>
            <a:ext cx="49149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3255"/>
            <a:ext cx="8842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2232248" cy="3460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/>
              <a:t>Résultat = OK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716503"/>
            <a:ext cx="741682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Vous arrivez bien sur le bon calendrier. </a:t>
            </a:r>
          </a:p>
          <a:p>
            <a:pPr algn="ctr"/>
            <a:r>
              <a:rPr lang="fr-FR" dirty="0" smtClean="0"/>
              <a:t>Comme cette page est ouverte dans une autre fenêtre,</a:t>
            </a:r>
          </a:p>
          <a:p>
            <a:pPr algn="ctr"/>
            <a:r>
              <a:rPr lang="fr-FR" dirty="0" smtClean="0"/>
              <a:t> il vous suffit après consultation de fermer celle-ci pour revenir sur votre Site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844824"/>
            <a:ext cx="61055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544616" cy="5620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En espérant que ce Tutoriel vous sera utile 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14" y="2391778"/>
            <a:ext cx="2238375" cy="2238375"/>
          </a:xfrm>
        </p:spPr>
      </p:pic>
      <p:sp>
        <p:nvSpPr>
          <p:cNvPr id="5" name="ZoneTexte 4"/>
          <p:cNvSpPr txBox="1"/>
          <p:nvPr/>
        </p:nvSpPr>
        <p:spPr>
          <a:xfrm>
            <a:off x="2267744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48871" y="468468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Cordialement </a:t>
            </a:r>
          </a:p>
          <a:p>
            <a:r>
              <a:rPr lang="fr-FR" dirty="0" smtClean="0"/>
              <a:t>         Alain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63688" y="1340768"/>
            <a:ext cx="612068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Vous pouvez Faire la même chose pour les autres équipes  en suivant le même mode opératoire et en choisissant  les </a:t>
            </a:r>
            <a:r>
              <a:rPr lang="fr-FR" smtClean="0"/>
              <a:t>autres équipes   </a:t>
            </a:r>
            <a:r>
              <a:rPr lang="fr-FR" dirty="0" smtClean="0"/>
              <a:t>(</a:t>
            </a:r>
            <a:r>
              <a:rPr lang="fr-FR" smtClean="0"/>
              <a:t>Diapositive 7)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52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02114" y="542833"/>
            <a:ext cx="49502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Ensuite Vous allez sur le site de la FFF</a:t>
            </a: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36912"/>
            <a:ext cx="820891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98506" y="2099757"/>
            <a:ext cx="31683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Et vous arrivez sur cette page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02114" y="1173687"/>
            <a:ext cx="459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http://www.fff.fr/</a:t>
            </a:r>
            <a:r>
              <a:rPr lang="fr-FR" dirty="0" err="1" smtClean="0">
                <a:hlinkClick r:id="rId3"/>
              </a:rPr>
              <a:t>presentationfff</a:t>
            </a:r>
            <a:r>
              <a:rPr lang="fr-FR" dirty="0" smtClean="0">
                <a:hlinkClick r:id="rId3"/>
              </a:rPr>
              <a:t>/actualité/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5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019175"/>
            <a:ext cx="61817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4191" y="417745"/>
            <a:ext cx="604867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Puis vous suivez l’ordre des flèches : 1; 2 ; 3 ; 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308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00733" cy="36004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446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3528392" cy="43204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2400" dirty="0" smtClean="0"/>
              <a:t>Vous arrivez sur cette page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54111" y="5127575"/>
            <a:ext cx="79928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vous avez sur la gauche (en rouge un menu avec plusieurs choix possibles</a:t>
            </a:r>
            <a:br>
              <a:rPr lang="fr-FR" dirty="0" smtClean="0"/>
            </a:br>
            <a:r>
              <a:rPr lang="fr-FR" dirty="0" smtClean="0"/>
              <a:t>                             Pour ce mode opératoire je clique sur  </a:t>
            </a:r>
            <a:r>
              <a:rPr lang="fr-FR" dirty="0" smtClean="0"/>
              <a:t>Classements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26" y="1700808"/>
            <a:ext cx="655565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gauche 2"/>
          <p:cNvSpPr/>
          <p:nvPr/>
        </p:nvSpPr>
        <p:spPr>
          <a:xfrm>
            <a:off x="3131840" y="4077072"/>
            <a:ext cx="936104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gauche 3"/>
          <p:cNvSpPr/>
          <p:nvPr/>
        </p:nvSpPr>
        <p:spPr>
          <a:xfrm>
            <a:off x="7242898" y="5450740"/>
            <a:ext cx="792088" cy="21050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0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2376264" cy="49006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Résultat obtenu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6021288"/>
            <a:ext cx="82809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Vous cliquez sur le </a:t>
            </a:r>
            <a:r>
              <a:rPr lang="fr-FR" dirty="0" smtClean="0"/>
              <a:t>classement </a:t>
            </a:r>
            <a:r>
              <a:rPr lang="fr-FR" dirty="0" smtClean="0"/>
              <a:t>de vôtre choix  (ici je choisi Promotion d’honneur………..)</a:t>
            </a:r>
            <a:endParaRPr lang="fr-FR" dirty="0"/>
          </a:p>
        </p:txBody>
      </p:sp>
      <p:sp>
        <p:nvSpPr>
          <p:cNvPr id="5" name="Flèche gauche 4"/>
          <p:cNvSpPr/>
          <p:nvPr/>
        </p:nvSpPr>
        <p:spPr>
          <a:xfrm>
            <a:off x="7159030" y="3587893"/>
            <a:ext cx="648072" cy="3657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Flèche à angle droit 8"/>
          <p:cNvSpPr/>
          <p:nvPr/>
        </p:nvSpPr>
        <p:spPr>
          <a:xfrm>
            <a:off x="7483066" y="3898210"/>
            <a:ext cx="648072" cy="2123078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4060"/>
            <a:ext cx="54673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2592288" cy="5620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Résultat obtenu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47725" y="852685"/>
            <a:ext cx="78647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Clic </a:t>
            </a:r>
            <a:r>
              <a:rPr lang="fr-FR" dirty="0" smtClean="0"/>
              <a:t> </a:t>
            </a:r>
            <a:r>
              <a:rPr lang="fr-FR" dirty="0" smtClean="0"/>
              <a:t>sur l’adresse de cette </a:t>
            </a:r>
            <a:r>
              <a:rPr lang="fr-FR" dirty="0" smtClean="0"/>
              <a:t>page pour la sélectionner         et </a:t>
            </a:r>
            <a:r>
              <a:rPr lang="fr-FR" dirty="0" smtClean="0"/>
              <a:t>clic droit et copier  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484784"/>
            <a:ext cx="74485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vers le bas 2"/>
          <p:cNvSpPr/>
          <p:nvPr/>
        </p:nvSpPr>
        <p:spPr>
          <a:xfrm>
            <a:off x="2123728" y="1222017"/>
            <a:ext cx="216024" cy="4787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48" y="1916832"/>
            <a:ext cx="15335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angle droit à deux pointes 4"/>
          <p:cNvSpPr/>
          <p:nvPr/>
        </p:nvSpPr>
        <p:spPr>
          <a:xfrm>
            <a:off x="8253389" y="1037351"/>
            <a:ext cx="360040" cy="1527553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320" y="1315556"/>
            <a:ext cx="8019736" cy="63408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1</a:t>
            </a:r>
            <a:r>
              <a:rPr lang="fr-FR" sz="2000" dirty="0" smtClean="0"/>
              <a:t>   vous Sélectionnez </a:t>
            </a:r>
            <a:r>
              <a:rPr lang="fr-FR" sz="2000" dirty="0" smtClean="0"/>
              <a:t>l’équipe concernée </a:t>
            </a:r>
            <a:r>
              <a:rPr lang="fr-FR" sz="2000" dirty="0" smtClean="0"/>
              <a:t>(dans mon exemple PH Groupe A) </a:t>
            </a:r>
            <a:br>
              <a:rPr lang="fr-FR" sz="2000" dirty="0" smtClean="0"/>
            </a:br>
            <a:r>
              <a:rPr lang="fr-FR" sz="2000" dirty="0" smtClean="0"/>
              <a:t>            </a:t>
            </a:r>
            <a:r>
              <a:rPr lang="fr-FR" sz="2400" dirty="0" smtClean="0">
                <a:solidFill>
                  <a:srgbClr val="FF0000"/>
                </a:solidFill>
              </a:rPr>
              <a:t>2 </a:t>
            </a:r>
            <a:r>
              <a:rPr lang="fr-FR" sz="2000" dirty="0" smtClean="0"/>
              <a:t> Vous Cliquez sur le maillon Insérer/Editer le lien 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2528928" y="635496"/>
            <a:ext cx="46805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Vous revenez sur Votre page </a:t>
            </a:r>
            <a:r>
              <a:rPr lang="fr-FR" sz="2400" dirty="0" err="1" smtClean="0"/>
              <a:t>Footeo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29" y="2276872"/>
            <a:ext cx="5716831" cy="439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72400" y="4468728"/>
            <a:ext cx="276200" cy="253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4208" y="3212976"/>
            <a:ext cx="360040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7380312" y="4471873"/>
            <a:ext cx="792088" cy="25012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6444208" y="2924944"/>
            <a:ext cx="180020" cy="28803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8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409</Words>
  <Application>Microsoft Office PowerPoint</Application>
  <PresentationFormat>Affichage à l'écran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Dans le menu Staff vous créez une nouvelle page </vt:lpstr>
      <vt:lpstr>Titre 1 et le contenu 2 comme par exemple ci-dessous Et vous cliquez sur enregistrer 3 pour sauvegarder </vt:lpstr>
      <vt:lpstr>Présentation PowerPoint</vt:lpstr>
      <vt:lpstr>Présentation PowerPoint</vt:lpstr>
      <vt:lpstr>Présentation PowerPoint</vt:lpstr>
      <vt:lpstr>Vous arrivez sur cette page</vt:lpstr>
      <vt:lpstr>Résultat obtenu </vt:lpstr>
      <vt:lpstr>Résultat obtenu </vt:lpstr>
      <vt:lpstr>1   vous Sélectionnez l’équipe concernée (dans mon exemple PH Groupe A)              2  Vous Cliquez sur le maillon Insérer/Editer le lien </vt:lpstr>
      <vt:lpstr>Vous arrivez sur cette fenêtre</vt:lpstr>
      <vt:lpstr>Insertion du lien et enregistrement de celui-ci</vt:lpstr>
      <vt:lpstr>Retour sur  la page </vt:lpstr>
      <vt:lpstr>Activation de la Page </vt:lpstr>
      <vt:lpstr>Enregistrer la nouvelle page </vt:lpstr>
      <vt:lpstr>Renommer votre nouvelle page </vt:lpstr>
      <vt:lpstr>Renommer votre nouvelle page (suite)</vt:lpstr>
      <vt:lpstr>Présentation PowerPoint</vt:lpstr>
      <vt:lpstr>Voir le résultat sur le Site</vt:lpstr>
      <vt:lpstr>Résultat sur le Site</vt:lpstr>
      <vt:lpstr>Vérification du lien d’accès </vt:lpstr>
      <vt:lpstr>Résultat = OK</vt:lpstr>
      <vt:lpstr>En espérant que ce Tutoriel vous sera utile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42</cp:revision>
  <dcterms:created xsi:type="dcterms:W3CDTF">2012-02-17T15:11:02Z</dcterms:created>
  <dcterms:modified xsi:type="dcterms:W3CDTF">2012-04-11T13:01:19Z</dcterms:modified>
</cp:coreProperties>
</file>