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0" r:id="rId3"/>
    <p:sldId id="261" r:id="rId4"/>
    <p:sldId id="262" r:id="rId5"/>
    <p:sldId id="263" r:id="rId6"/>
    <p:sldId id="271" r:id="rId7"/>
    <p:sldId id="264" r:id="rId8"/>
    <p:sldId id="265" r:id="rId9"/>
    <p:sldId id="266" r:id="rId10"/>
    <p:sldId id="272" r:id="rId11"/>
    <p:sldId id="268" r:id="rId12"/>
    <p:sldId id="273" r:id="rId13"/>
    <p:sldId id="269" r:id="rId14"/>
    <p:sldId id="270" r:id="rId15"/>
  </p:sldIdLst>
  <p:sldSz cx="9144000" cy="6858000" type="screen4x3"/>
  <p:notesSz cx="6858000" cy="9144000"/>
  <p:defaultTextStyle>
    <a:defPPr>
      <a:defRPr lang="fr-F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E13F"/>
    <a:srgbClr val="6BB967"/>
    <a:srgbClr val="66FF33"/>
    <a:srgbClr val="25FB39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391B3BF-7C01-4394-8676-9E4DD69D9185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DFD490E4-2D9B-438A-8FD7-23DE051FC7A8}">
      <dgm:prSet phldrT="[Texte]" custT="1"/>
      <dgm:spPr/>
      <dgm:t>
        <a:bodyPr/>
        <a:lstStyle/>
        <a:p>
          <a:r>
            <a:rPr lang="fr-FR" sz="1400" dirty="0"/>
            <a:t>Responsable Technique</a:t>
          </a:r>
        </a:p>
      </dgm:t>
    </dgm:pt>
    <dgm:pt modelId="{CDF4612C-1767-41B9-9148-0E34CC41DA95}" type="parTrans" cxnId="{93542CA4-0548-4D31-BB3A-7885B05F54DC}">
      <dgm:prSet/>
      <dgm:spPr/>
      <dgm:t>
        <a:bodyPr/>
        <a:lstStyle/>
        <a:p>
          <a:endParaRPr lang="fr-FR"/>
        </a:p>
      </dgm:t>
    </dgm:pt>
    <dgm:pt modelId="{52FD1AEF-C002-4D52-8EA4-8608510FD577}" type="sibTrans" cxnId="{93542CA4-0548-4D31-BB3A-7885B05F54DC}">
      <dgm:prSet/>
      <dgm:spPr/>
      <dgm:t>
        <a:bodyPr/>
        <a:lstStyle/>
        <a:p>
          <a:endParaRPr lang="fr-FR"/>
        </a:p>
      </dgm:t>
    </dgm:pt>
    <dgm:pt modelId="{C520A82D-9C7A-4B5C-B895-34B3B40A6E07}">
      <dgm:prSet phldrT="[Texte]" custT="1"/>
      <dgm:spPr/>
      <dgm:t>
        <a:bodyPr/>
        <a:lstStyle/>
        <a:p>
          <a:r>
            <a:rPr lang="fr-FR" sz="1400" dirty="0"/>
            <a:t>Initiation</a:t>
          </a:r>
        </a:p>
      </dgm:t>
    </dgm:pt>
    <dgm:pt modelId="{5B5681DC-412E-47B7-83DA-67CA628178F9}" type="parTrans" cxnId="{6FBD36FB-9D48-4664-9359-7B74D2964636}">
      <dgm:prSet/>
      <dgm:spPr/>
      <dgm:t>
        <a:bodyPr/>
        <a:lstStyle/>
        <a:p>
          <a:endParaRPr lang="fr-FR"/>
        </a:p>
      </dgm:t>
    </dgm:pt>
    <dgm:pt modelId="{01D3342C-07E9-4BE7-AF56-28547243BA47}" type="sibTrans" cxnId="{6FBD36FB-9D48-4664-9359-7B74D2964636}">
      <dgm:prSet/>
      <dgm:spPr/>
      <dgm:t>
        <a:bodyPr/>
        <a:lstStyle/>
        <a:p>
          <a:endParaRPr lang="fr-FR"/>
        </a:p>
      </dgm:t>
    </dgm:pt>
    <dgm:pt modelId="{DB3A35EE-3C0B-474E-8CDC-B12F0CDFC1A7}">
      <dgm:prSet phldrT="[Texte]" custT="1"/>
      <dgm:spPr/>
      <dgm:t>
        <a:bodyPr/>
        <a:lstStyle/>
        <a:p>
          <a:r>
            <a:rPr lang="fr-FR" sz="1400" dirty="0"/>
            <a:t>Charnière</a:t>
          </a:r>
        </a:p>
      </dgm:t>
    </dgm:pt>
    <dgm:pt modelId="{99FDD93B-B8D9-4F69-8636-D7053AABAB20}" type="parTrans" cxnId="{71CE96B6-649E-405B-BB27-F3E136451D19}">
      <dgm:prSet/>
      <dgm:spPr/>
      <dgm:t>
        <a:bodyPr/>
        <a:lstStyle/>
        <a:p>
          <a:endParaRPr lang="fr-FR"/>
        </a:p>
      </dgm:t>
    </dgm:pt>
    <dgm:pt modelId="{433DC594-B079-4BDD-9DF5-6C009F6D5E28}" type="sibTrans" cxnId="{71CE96B6-649E-405B-BB27-F3E136451D19}">
      <dgm:prSet/>
      <dgm:spPr/>
      <dgm:t>
        <a:bodyPr/>
        <a:lstStyle/>
        <a:p>
          <a:endParaRPr lang="fr-FR"/>
        </a:p>
      </dgm:t>
    </dgm:pt>
    <dgm:pt modelId="{3D1B1C68-F5E1-4AC5-B418-85D3AB6DAF90}">
      <dgm:prSet phldrT="[Texte]" custT="1"/>
      <dgm:spPr/>
      <dgm:t>
        <a:bodyPr/>
        <a:lstStyle/>
        <a:p>
          <a:r>
            <a:rPr lang="fr-FR" sz="1400" dirty="0"/>
            <a:t>Formation</a:t>
          </a:r>
        </a:p>
      </dgm:t>
    </dgm:pt>
    <dgm:pt modelId="{2933831F-9904-4B2F-91C6-509DE24225C7}" type="parTrans" cxnId="{359F52E7-36EF-4E1D-ADF6-C55A1B7D0AA0}">
      <dgm:prSet/>
      <dgm:spPr/>
      <dgm:t>
        <a:bodyPr/>
        <a:lstStyle/>
        <a:p>
          <a:endParaRPr lang="fr-FR"/>
        </a:p>
      </dgm:t>
    </dgm:pt>
    <dgm:pt modelId="{72004203-A304-4997-AE32-A782BB886071}" type="sibTrans" cxnId="{359F52E7-36EF-4E1D-ADF6-C55A1B7D0AA0}">
      <dgm:prSet/>
      <dgm:spPr/>
      <dgm:t>
        <a:bodyPr/>
        <a:lstStyle/>
        <a:p>
          <a:endParaRPr lang="fr-FR"/>
        </a:p>
      </dgm:t>
    </dgm:pt>
    <dgm:pt modelId="{8A4B3942-238D-4700-AC2E-A706730D7951}">
      <dgm:prSet phldrT="[Texte]" custT="1"/>
      <dgm:spPr/>
      <dgm:t>
        <a:bodyPr/>
        <a:lstStyle/>
        <a:p>
          <a:r>
            <a:rPr lang="fr-FR" sz="1400" dirty="0"/>
            <a:t>Compétition</a:t>
          </a:r>
        </a:p>
      </dgm:t>
    </dgm:pt>
    <dgm:pt modelId="{082749EA-19F3-4665-8158-6B6CE6C5F4BF}" type="parTrans" cxnId="{69D8158E-4091-4E53-A5C1-67BAB9347489}">
      <dgm:prSet/>
      <dgm:spPr/>
      <dgm:t>
        <a:bodyPr/>
        <a:lstStyle/>
        <a:p>
          <a:endParaRPr lang="fr-FR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</a:ln>
          </a:endParaRPr>
        </a:p>
      </dgm:t>
    </dgm:pt>
    <dgm:pt modelId="{B1296DDE-3FB5-4456-8014-10CFDE7852DC}" type="sibTrans" cxnId="{69D8158E-4091-4E53-A5C1-67BAB9347489}">
      <dgm:prSet/>
      <dgm:spPr/>
      <dgm:t>
        <a:bodyPr/>
        <a:lstStyle/>
        <a:p>
          <a:endParaRPr lang="fr-FR"/>
        </a:p>
      </dgm:t>
    </dgm:pt>
    <dgm:pt modelId="{EB71C010-4DF4-474A-B871-482D1C480DBC}">
      <dgm:prSet phldrT="[Texte]" custT="1"/>
      <dgm:spPr/>
      <dgm:t>
        <a:bodyPr/>
        <a:lstStyle/>
        <a:p>
          <a:r>
            <a:rPr lang="fr-FR" sz="1400" dirty="0"/>
            <a:t>U7</a:t>
          </a:r>
        </a:p>
      </dgm:t>
    </dgm:pt>
    <dgm:pt modelId="{7EC86C65-BD21-4276-8751-0D201F934114}" type="parTrans" cxnId="{063ED076-EC23-4610-9524-67055CB4E92E}">
      <dgm:prSet/>
      <dgm:spPr/>
      <dgm:t>
        <a:bodyPr/>
        <a:lstStyle/>
        <a:p>
          <a:endParaRPr lang="fr-FR"/>
        </a:p>
      </dgm:t>
    </dgm:pt>
    <dgm:pt modelId="{4B655501-8CBF-4E23-BC28-16BFF8BB92CA}" type="sibTrans" cxnId="{063ED076-EC23-4610-9524-67055CB4E92E}">
      <dgm:prSet/>
      <dgm:spPr/>
      <dgm:t>
        <a:bodyPr/>
        <a:lstStyle/>
        <a:p>
          <a:endParaRPr lang="fr-FR"/>
        </a:p>
      </dgm:t>
    </dgm:pt>
    <dgm:pt modelId="{F1B642B3-F427-4D61-BFB2-89DF69D60029}">
      <dgm:prSet phldrT="[Texte]" custT="1"/>
      <dgm:spPr/>
      <dgm:t>
        <a:bodyPr/>
        <a:lstStyle/>
        <a:p>
          <a:r>
            <a:rPr lang="fr-FR" sz="1400" dirty="0"/>
            <a:t>U9</a:t>
          </a:r>
        </a:p>
      </dgm:t>
    </dgm:pt>
    <dgm:pt modelId="{C21D1A82-71E2-4F54-B990-7313AB949391}" type="parTrans" cxnId="{411A015E-B42E-40E4-88F6-AC69CFCDDFA0}">
      <dgm:prSet/>
      <dgm:spPr/>
      <dgm:t>
        <a:bodyPr/>
        <a:lstStyle/>
        <a:p>
          <a:endParaRPr lang="fr-FR"/>
        </a:p>
      </dgm:t>
    </dgm:pt>
    <dgm:pt modelId="{751D36E8-1D48-464B-A72E-9A5FCCE0856A}" type="sibTrans" cxnId="{411A015E-B42E-40E4-88F6-AC69CFCDDFA0}">
      <dgm:prSet/>
      <dgm:spPr/>
      <dgm:t>
        <a:bodyPr/>
        <a:lstStyle/>
        <a:p>
          <a:endParaRPr lang="fr-FR"/>
        </a:p>
      </dgm:t>
    </dgm:pt>
    <dgm:pt modelId="{B35B1627-95B4-43AD-BD93-30D42909DB17}">
      <dgm:prSet phldrT="[Texte]" custT="1"/>
      <dgm:spPr/>
      <dgm:t>
        <a:bodyPr/>
        <a:lstStyle/>
        <a:p>
          <a:r>
            <a:rPr lang="fr-FR" sz="1400" dirty="0"/>
            <a:t>U11</a:t>
          </a:r>
        </a:p>
      </dgm:t>
    </dgm:pt>
    <dgm:pt modelId="{DBD66AA8-06A9-4019-9396-19DF886C34A1}" type="parTrans" cxnId="{DB034C34-F5C0-494E-A89F-46BD7DE53F3B}">
      <dgm:prSet/>
      <dgm:spPr/>
      <dgm:t>
        <a:bodyPr/>
        <a:lstStyle/>
        <a:p>
          <a:endParaRPr lang="fr-FR"/>
        </a:p>
      </dgm:t>
    </dgm:pt>
    <dgm:pt modelId="{D9E00358-9B30-4304-98C9-4686F567FA5B}" type="sibTrans" cxnId="{DB034C34-F5C0-494E-A89F-46BD7DE53F3B}">
      <dgm:prSet/>
      <dgm:spPr/>
      <dgm:t>
        <a:bodyPr/>
        <a:lstStyle/>
        <a:p>
          <a:endParaRPr lang="fr-FR"/>
        </a:p>
      </dgm:t>
    </dgm:pt>
    <dgm:pt modelId="{C321DF30-527F-4768-A5F9-74589BCD8041}">
      <dgm:prSet phldrT="[Texte]" custT="1"/>
      <dgm:spPr/>
      <dgm:t>
        <a:bodyPr/>
        <a:lstStyle/>
        <a:p>
          <a:r>
            <a:rPr lang="fr-FR" sz="1400" dirty="0"/>
            <a:t>U13</a:t>
          </a:r>
        </a:p>
      </dgm:t>
    </dgm:pt>
    <dgm:pt modelId="{77D01F48-E08C-4620-A865-4475288FCB88}" type="parTrans" cxnId="{17FB595E-69BE-432C-AA94-7E37D704C0CD}">
      <dgm:prSet/>
      <dgm:spPr/>
      <dgm:t>
        <a:bodyPr/>
        <a:lstStyle/>
        <a:p>
          <a:endParaRPr lang="fr-FR"/>
        </a:p>
      </dgm:t>
    </dgm:pt>
    <dgm:pt modelId="{F503162A-1D7B-4200-9282-B5012AF363B2}" type="sibTrans" cxnId="{17FB595E-69BE-432C-AA94-7E37D704C0CD}">
      <dgm:prSet/>
      <dgm:spPr/>
      <dgm:t>
        <a:bodyPr/>
        <a:lstStyle/>
        <a:p>
          <a:endParaRPr lang="fr-FR"/>
        </a:p>
      </dgm:t>
    </dgm:pt>
    <dgm:pt modelId="{D5529E51-6F94-4A82-978F-8A92F4946577}">
      <dgm:prSet phldrT="[Texte]" custT="1"/>
      <dgm:spPr/>
      <dgm:t>
        <a:bodyPr/>
        <a:lstStyle/>
        <a:p>
          <a:r>
            <a:rPr lang="fr-FR" sz="1400" dirty="0"/>
            <a:t>U15</a:t>
          </a:r>
        </a:p>
      </dgm:t>
    </dgm:pt>
    <dgm:pt modelId="{741DCCCC-CC3D-4385-B149-B3D1A266B636}" type="parTrans" cxnId="{2792F37B-DFB7-4B72-913C-E1B91E2E9DF9}">
      <dgm:prSet/>
      <dgm:spPr/>
      <dgm:t>
        <a:bodyPr/>
        <a:lstStyle/>
        <a:p>
          <a:endParaRPr lang="fr-FR"/>
        </a:p>
      </dgm:t>
    </dgm:pt>
    <dgm:pt modelId="{56E62C5F-3790-4FB3-81E3-3403666D8B21}" type="sibTrans" cxnId="{2792F37B-DFB7-4B72-913C-E1B91E2E9DF9}">
      <dgm:prSet/>
      <dgm:spPr/>
      <dgm:t>
        <a:bodyPr/>
        <a:lstStyle/>
        <a:p>
          <a:endParaRPr lang="fr-FR"/>
        </a:p>
      </dgm:t>
    </dgm:pt>
    <dgm:pt modelId="{EFE5B7E0-0407-41C1-967A-6957849ED000}">
      <dgm:prSet phldrT="[Texte]" custT="1"/>
      <dgm:spPr/>
      <dgm:t>
        <a:bodyPr/>
        <a:lstStyle/>
        <a:p>
          <a:r>
            <a:rPr lang="fr-FR" sz="1400" dirty="0"/>
            <a:t>U17</a:t>
          </a:r>
        </a:p>
      </dgm:t>
    </dgm:pt>
    <dgm:pt modelId="{0E2A1B27-578A-43EB-BB28-943785E97809}" type="parTrans" cxnId="{12660C66-2B8A-4640-A544-2D0567E4483E}">
      <dgm:prSet/>
      <dgm:spPr/>
      <dgm:t>
        <a:bodyPr/>
        <a:lstStyle/>
        <a:p>
          <a:endParaRPr lang="fr-FR"/>
        </a:p>
      </dgm:t>
    </dgm:pt>
    <dgm:pt modelId="{A9830CCA-3124-4A43-9007-536A719F4E62}" type="sibTrans" cxnId="{12660C66-2B8A-4640-A544-2D0567E4483E}">
      <dgm:prSet/>
      <dgm:spPr/>
      <dgm:t>
        <a:bodyPr/>
        <a:lstStyle/>
        <a:p>
          <a:endParaRPr lang="fr-FR"/>
        </a:p>
      </dgm:t>
    </dgm:pt>
    <dgm:pt modelId="{1BFA5D9E-081E-44B8-A9B5-1CB9C15C2340}">
      <dgm:prSet phldrT="[Texte]" custT="1"/>
      <dgm:spPr/>
      <dgm:t>
        <a:bodyPr/>
        <a:lstStyle/>
        <a:p>
          <a:r>
            <a:rPr lang="fr-FR" sz="1400" dirty="0"/>
            <a:t>Senior Fanion</a:t>
          </a:r>
        </a:p>
      </dgm:t>
    </dgm:pt>
    <dgm:pt modelId="{26070D63-628E-47C8-A275-34C2A90FD312}" type="parTrans" cxnId="{1FE33370-1F60-4093-A4A4-3BCB92DC3022}">
      <dgm:prSet/>
      <dgm:spPr/>
      <dgm:t>
        <a:bodyPr/>
        <a:lstStyle/>
        <a:p>
          <a:endParaRPr lang="fr-FR"/>
        </a:p>
      </dgm:t>
    </dgm:pt>
    <dgm:pt modelId="{57A2ABD1-EEB5-4728-B916-625A2B8A5B5E}" type="sibTrans" cxnId="{1FE33370-1F60-4093-A4A4-3BCB92DC3022}">
      <dgm:prSet/>
      <dgm:spPr/>
      <dgm:t>
        <a:bodyPr/>
        <a:lstStyle/>
        <a:p>
          <a:endParaRPr lang="fr-FR"/>
        </a:p>
      </dgm:t>
    </dgm:pt>
    <dgm:pt modelId="{E180626A-1BDB-4260-AC9D-040285BAB127}">
      <dgm:prSet phldrT="[Texte]" custT="1"/>
      <dgm:spPr/>
      <dgm:t>
        <a:bodyPr/>
        <a:lstStyle/>
        <a:p>
          <a:r>
            <a:rPr lang="fr-FR" sz="1400" dirty="0"/>
            <a:t>Pôle Espoirs</a:t>
          </a:r>
        </a:p>
      </dgm:t>
    </dgm:pt>
    <dgm:pt modelId="{977D4EAF-C0F3-47F1-90CA-8897EFD88061}" type="parTrans" cxnId="{CE21F2BF-D144-48BC-9C06-6E9A9CAEB1E6}">
      <dgm:prSet/>
      <dgm:spPr/>
      <dgm:t>
        <a:bodyPr/>
        <a:lstStyle/>
        <a:p>
          <a:endParaRPr lang="fr-FR"/>
        </a:p>
      </dgm:t>
    </dgm:pt>
    <dgm:pt modelId="{43FBEC43-3696-4208-A177-EC87549A140E}" type="sibTrans" cxnId="{CE21F2BF-D144-48BC-9C06-6E9A9CAEB1E6}">
      <dgm:prSet/>
      <dgm:spPr/>
      <dgm:t>
        <a:bodyPr/>
        <a:lstStyle/>
        <a:p>
          <a:endParaRPr lang="fr-FR"/>
        </a:p>
      </dgm:t>
    </dgm:pt>
    <dgm:pt modelId="{7081C8DD-C154-4F06-82A2-4EB834BCCACD}">
      <dgm:prSet phldrT="[Texte]" custT="1"/>
      <dgm:spPr/>
      <dgm:t>
        <a:bodyPr/>
        <a:lstStyle/>
        <a:p>
          <a:r>
            <a:rPr lang="fr-FR" sz="1400" dirty="0"/>
            <a:t>Gardien</a:t>
          </a:r>
        </a:p>
      </dgm:t>
    </dgm:pt>
    <dgm:pt modelId="{D567F06E-17A1-4116-9B58-F2F3283DAF2B}" type="parTrans" cxnId="{99BFC44C-1611-4677-8C38-919B8CB237C2}">
      <dgm:prSet/>
      <dgm:spPr/>
      <dgm:t>
        <a:bodyPr/>
        <a:lstStyle/>
        <a:p>
          <a:endParaRPr lang="fr-FR"/>
        </a:p>
      </dgm:t>
    </dgm:pt>
    <dgm:pt modelId="{AFD11780-6D50-4032-94EF-6166EC4047CE}" type="sibTrans" cxnId="{99BFC44C-1611-4677-8C38-919B8CB237C2}">
      <dgm:prSet/>
      <dgm:spPr/>
      <dgm:t>
        <a:bodyPr/>
        <a:lstStyle/>
        <a:p>
          <a:endParaRPr lang="fr-FR"/>
        </a:p>
      </dgm:t>
    </dgm:pt>
    <dgm:pt modelId="{4615A762-B338-4343-AE34-64E4E0B5D02E}">
      <dgm:prSet phldrT="[Texte]" custT="1"/>
      <dgm:spPr/>
      <dgm:t>
        <a:bodyPr/>
        <a:lstStyle/>
        <a:p>
          <a:r>
            <a:rPr lang="fr-FR" sz="1400" dirty="0"/>
            <a:t>Féminines</a:t>
          </a:r>
        </a:p>
      </dgm:t>
    </dgm:pt>
    <dgm:pt modelId="{1EDF21AA-C4EC-4AB9-AD1D-8E1A0CF84AA4}" type="parTrans" cxnId="{D38D6C7C-3074-410B-AA52-5506A665D45C}">
      <dgm:prSet/>
      <dgm:spPr/>
      <dgm:t>
        <a:bodyPr/>
        <a:lstStyle/>
        <a:p>
          <a:endParaRPr lang="fr-FR"/>
        </a:p>
      </dgm:t>
    </dgm:pt>
    <dgm:pt modelId="{65090993-FDE9-4939-B2D2-333DFD8CEC72}" type="sibTrans" cxnId="{D38D6C7C-3074-410B-AA52-5506A665D45C}">
      <dgm:prSet/>
      <dgm:spPr/>
      <dgm:t>
        <a:bodyPr/>
        <a:lstStyle/>
        <a:p>
          <a:endParaRPr lang="fr-FR"/>
        </a:p>
      </dgm:t>
    </dgm:pt>
    <dgm:pt modelId="{68B53DE6-F86F-4DDE-A13E-B3A538B34D38}">
      <dgm:prSet phldrT="[Texte]" custT="1"/>
      <dgm:spPr/>
      <dgm:t>
        <a:bodyPr/>
        <a:lstStyle/>
        <a:p>
          <a:r>
            <a:rPr lang="fr-FR" sz="1400" dirty="0" smtClean="0"/>
            <a:t>Loisir </a:t>
          </a:r>
          <a:endParaRPr lang="fr-FR" sz="1400" dirty="0"/>
        </a:p>
      </dgm:t>
    </dgm:pt>
    <dgm:pt modelId="{9F45070B-BD0D-4474-8667-9EDD7B2690DF}" type="parTrans" cxnId="{A1811C73-2884-4E97-867A-AE8E53D50769}">
      <dgm:prSet/>
      <dgm:spPr/>
      <dgm:t>
        <a:bodyPr/>
        <a:lstStyle/>
        <a:p>
          <a:endParaRPr lang="fr-FR"/>
        </a:p>
      </dgm:t>
    </dgm:pt>
    <dgm:pt modelId="{51DDB889-D39F-48F3-A9AA-6DD75F2CCA7D}" type="sibTrans" cxnId="{A1811C73-2884-4E97-867A-AE8E53D50769}">
      <dgm:prSet/>
      <dgm:spPr/>
      <dgm:t>
        <a:bodyPr/>
        <a:lstStyle/>
        <a:p>
          <a:endParaRPr lang="fr-FR"/>
        </a:p>
      </dgm:t>
    </dgm:pt>
    <dgm:pt modelId="{CCC0BAC8-0206-40D3-ACF6-31E0F4F79A79}">
      <dgm:prSet phldrT="[Texte]" custT="1"/>
      <dgm:spPr/>
      <dgm:t>
        <a:bodyPr/>
        <a:lstStyle/>
        <a:p>
          <a:r>
            <a:rPr lang="fr-FR" sz="1400" dirty="0" smtClean="0"/>
            <a:t>U20</a:t>
          </a:r>
          <a:endParaRPr lang="fr-FR" sz="1400" dirty="0"/>
        </a:p>
      </dgm:t>
    </dgm:pt>
    <dgm:pt modelId="{0ECAE640-BB8D-4FC8-A28B-AC553F826B74}" type="parTrans" cxnId="{BC2A0B9D-BE78-4E96-ABEB-7BC85E3E725C}">
      <dgm:prSet/>
      <dgm:spPr/>
      <dgm:t>
        <a:bodyPr/>
        <a:lstStyle/>
        <a:p>
          <a:endParaRPr lang="fr-FR"/>
        </a:p>
      </dgm:t>
    </dgm:pt>
    <dgm:pt modelId="{7681E7FA-BCC6-4A01-A704-2930A19C781D}" type="sibTrans" cxnId="{BC2A0B9D-BE78-4E96-ABEB-7BC85E3E725C}">
      <dgm:prSet/>
      <dgm:spPr/>
      <dgm:t>
        <a:bodyPr/>
        <a:lstStyle/>
        <a:p>
          <a:endParaRPr lang="fr-FR"/>
        </a:p>
      </dgm:t>
    </dgm:pt>
    <dgm:pt modelId="{86F4E82F-234A-4132-A6F5-694F416357CA}">
      <dgm:prSet phldrT="[Texte]" custT="1"/>
      <dgm:spPr/>
      <dgm:t>
        <a:bodyPr/>
        <a:lstStyle/>
        <a:p>
          <a:r>
            <a:rPr lang="fr-FR" sz="1400" dirty="0" smtClean="0"/>
            <a:t>Vétérans / Super Vétérans</a:t>
          </a:r>
          <a:endParaRPr lang="fr-FR" sz="1400" dirty="0"/>
        </a:p>
      </dgm:t>
    </dgm:pt>
    <dgm:pt modelId="{FECE4F64-C60C-4DF9-BA6D-120193745FD6}" type="parTrans" cxnId="{2F52CC8F-7D68-4B81-8AFA-093333332B3E}">
      <dgm:prSet/>
      <dgm:spPr/>
      <dgm:t>
        <a:bodyPr/>
        <a:lstStyle/>
        <a:p>
          <a:endParaRPr lang="fr-FR"/>
        </a:p>
      </dgm:t>
    </dgm:pt>
    <dgm:pt modelId="{266855B4-CE3B-40C6-90B9-E28E039F6A2A}" type="sibTrans" cxnId="{2F52CC8F-7D68-4B81-8AFA-093333332B3E}">
      <dgm:prSet/>
      <dgm:spPr/>
      <dgm:t>
        <a:bodyPr/>
        <a:lstStyle/>
        <a:p>
          <a:endParaRPr lang="fr-FR"/>
        </a:p>
      </dgm:t>
    </dgm:pt>
    <dgm:pt modelId="{BF5E4133-B324-498A-9058-8E93B478EE62}" type="pres">
      <dgm:prSet presAssocID="{A391B3BF-7C01-4394-8676-9E4DD69D918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fr-FR"/>
        </a:p>
      </dgm:t>
    </dgm:pt>
    <dgm:pt modelId="{08F4FE4F-7042-4E32-A533-20C04C5E93E7}" type="pres">
      <dgm:prSet presAssocID="{DFD490E4-2D9B-438A-8FD7-23DE051FC7A8}" presName="root1" presStyleCnt="0"/>
      <dgm:spPr/>
      <dgm:t>
        <a:bodyPr/>
        <a:lstStyle/>
        <a:p>
          <a:endParaRPr lang="fr-FR"/>
        </a:p>
      </dgm:t>
    </dgm:pt>
    <dgm:pt modelId="{427B259B-9E82-4A99-989F-0CA91E2B94C9}" type="pres">
      <dgm:prSet presAssocID="{DFD490E4-2D9B-438A-8FD7-23DE051FC7A8}" presName="LevelOneTextNode" presStyleLbl="node0" presStyleIdx="0" presStyleCnt="1" custAng="5400000" custLinFactX="-114883" custLinFactNeighborX="-200000" custLinFactNeighborY="-279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C282603-E40B-4D92-B0C4-47FC42330EC7}" type="pres">
      <dgm:prSet presAssocID="{DFD490E4-2D9B-438A-8FD7-23DE051FC7A8}" presName="level2hierChild" presStyleCnt="0"/>
      <dgm:spPr/>
      <dgm:t>
        <a:bodyPr/>
        <a:lstStyle/>
        <a:p>
          <a:endParaRPr lang="fr-FR"/>
        </a:p>
      </dgm:t>
    </dgm:pt>
    <dgm:pt modelId="{850F6190-6E76-4532-999D-509106D71C3C}" type="pres">
      <dgm:prSet presAssocID="{5B5681DC-412E-47B7-83DA-67CA628178F9}" presName="conn2-1" presStyleLbl="parChTrans1D2" presStyleIdx="0" presStyleCnt="6"/>
      <dgm:spPr/>
      <dgm:t>
        <a:bodyPr/>
        <a:lstStyle/>
        <a:p>
          <a:endParaRPr lang="fr-FR"/>
        </a:p>
      </dgm:t>
    </dgm:pt>
    <dgm:pt modelId="{A26EC4E6-179D-41ED-8686-E944353CF158}" type="pres">
      <dgm:prSet presAssocID="{5B5681DC-412E-47B7-83DA-67CA628178F9}" presName="connTx" presStyleLbl="parChTrans1D2" presStyleIdx="0" presStyleCnt="6"/>
      <dgm:spPr/>
      <dgm:t>
        <a:bodyPr/>
        <a:lstStyle/>
        <a:p>
          <a:endParaRPr lang="fr-FR"/>
        </a:p>
      </dgm:t>
    </dgm:pt>
    <dgm:pt modelId="{6DD364E1-A294-46BF-AE18-91039408C6F2}" type="pres">
      <dgm:prSet presAssocID="{C520A82D-9C7A-4B5C-B895-34B3B40A6E07}" presName="root2" presStyleCnt="0"/>
      <dgm:spPr/>
      <dgm:t>
        <a:bodyPr/>
        <a:lstStyle/>
        <a:p>
          <a:endParaRPr lang="fr-FR"/>
        </a:p>
      </dgm:t>
    </dgm:pt>
    <dgm:pt modelId="{AB0C4BC4-0B6D-444E-9720-B657B6FE3372}" type="pres">
      <dgm:prSet presAssocID="{C520A82D-9C7A-4B5C-B895-34B3B40A6E07}" presName="LevelTwoTextNode" presStyleLbl="node2" presStyleIdx="0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EE4B270-9ECB-40A4-A1B8-4CFDB5A4D234}" type="pres">
      <dgm:prSet presAssocID="{C520A82D-9C7A-4B5C-B895-34B3B40A6E07}" presName="level3hierChild" presStyleCnt="0"/>
      <dgm:spPr/>
      <dgm:t>
        <a:bodyPr/>
        <a:lstStyle/>
        <a:p>
          <a:endParaRPr lang="fr-FR"/>
        </a:p>
      </dgm:t>
    </dgm:pt>
    <dgm:pt modelId="{2EB85CC4-535B-40A5-9BE7-6860045DADFB}" type="pres">
      <dgm:prSet presAssocID="{7EC86C65-BD21-4276-8751-0D201F934114}" presName="conn2-1" presStyleLbl="parChTrans1D3" presStyleIdx="0" presStyleCnt="11"/>
      <dgm:spPr/>
      <dgm:t>
        <a:bodyPr/>
        <a:lstStyle/>
        <a:p>
          <a:endParaRPr lang="fr-FR"/>
        </a:p>
      </dgm:t>
    </dgm:pt>
    <dgm:pt modelId="{70B3A6C3-4DB6-4D77-BB3E-352EBF7BC6D6}" type="pres">
      <dgm:prSet presAssocID="{7EC86C65-BD21-4276-8751-0D201F934114}" presName="connTx" presStyleLbl="parChTrans1D3" presStyleIdx="0" presStyleCnt="11"/>
      <dgm:spPr/>
      <dgm:t>
        <a:bodyPr/>
        <a:lstStyle/>
        <a:p>
          <a:endParaRPr lang="fr-FR"/>
        </a:p>
      </dgm:t>
    </dgm:pt>
    <dgm:pt modelId="{CCDF983B-0B7A-491F-9868-78DDB0A77381}" type="pres">
      <dgm:prSet presAssocID="{EB71C010-4DF4-474A-B871-482D1C480DBC}" presName="root2" presStyleCnt="0"/>
      <dgm:spPr/>
      <dgm:t>
        <a:bodyPr/>
        <a:lstStyle/>
        <a:p>
          <a:endParaRPr lang="fr-FR"/>
        </a:p>
      </dgm:t>
    </dgm:pt>
    <dgm:pt modelId="{7345CCF5-D97B-4ACA-8AA5-2E6A8665B524}" type="pres">
      <dgm:prSet presAssocID="{EB71C010-4DF4-474A-B871-482D1C480DBC}" presName="LevelTwoTextNode" presStyleLbl="node3" presStyleIdx="0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5C0EDEDB-68DE-4142-A9FC-AA8A0C4780D7}" type="pres">
      <dgm:prSet presAssocID="{EB71C010-4DF4-474A-B871-482D1C480DBC}" presName="level3hierChild" presStyleCnt="0"/>
      <dgm:spPr/>
      <dgm:t>
        <a:bodyPr/>
        <a:lstStyle/>
        <a:p>
          <a:endParaRPr lang="fr-FR"/>
        </a:p>
      </dgm:t>
    </dgm:pt>
    <dgm:pt modelId="{6CF57E07-020C-4BDD-BB5F-D48877F233A9}" type="pres">
      <dgm:prSet presAssocID="{C21D1A82-71E2-4F54-B990-7313AB949391}" presName="conn2-1" presStyleLbl="parChTrans1D3" presStyleIdx="1" presStyleCnt="11"/>
      <dgm:spPr/>
      <dgm:t>
        <a:bodyPr/>
        <a:lstStyle/>
        <a:p>
          <a:endParaRPr lang="fr-FR"/>
        </a:p>
      </dgm:t>
    </dgm:pt>
    <dgm:pt modelId="{40FF974D-6A73-40A2-A464-D20925AAFACF}" type="pres">
      <dgm:prSet presAssocID="{C21D1A82-71E2-4F54-B990-7313AB949391}" presName="connTx" presStyleLbl="parChTrans1D3" presStyleIdx="1" presStyleCnt="11"/>
      <dgm:spPr/>
      <dgm:t>
        <a:bodyPr/>
        <a:lstStyle/>
        <a:p>
          <a:endParaRPr lang="fr-FR"/>
        </a:p>
      </dgm:t>
    </dgm:pt>
    <dgm:pt modelId="{7AB3B448-4B72-462B-8DE7-34846F7CFA1D}" type="pres">
      <dgm:prSet presAssocID="{F1B642B3-F427-4D61-BFB2-89DF69D60029}" presName="root2" presStyleCnt="0"/>
      <dgm:spPr/>
      <dgm:t>
        <a:bodyPr/>
        <a:lstStyle/>
        <a:p>
          <a:endParaRPr lang="fr-FR"/>
        </a:p>
      </dgm:t>
    </dgm:pt>
    <dgm:pt modelId="{F6DB294C-E602-414E-8420-63C8E709EC51}" type="pres">
      <dgm:prSet presAssocID="{F1B642B3-F427-4D61-BFB2-89DF69D60029}" presName="LevelTwoTextNode" presStyleLbl="node3" presStyleIdx="1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C4DA6B0-F54A-494B-A59B-58D5910AE04F}" type="pres">
      <dgm:prSet presAssocID="{F1B642B3-F427-4D61-BFB2-89DF69D60029}" presName="level3hierChild" presStyleCnt="0"/>
      <dgm:spPr/>
      <dgm:t>
        <a:bodyPr/>
        <a:lstStyle/>
        <a:p>
          <a:endParaRPr lang="fr-FR"/>
        </a:p>
      </dgm:t>
    </dgm:pt>
    <dgm:pt modelId="{B7EF9A6C-3C45-48E9-8FBD-F770FAD373B9}" type="pres">
      <dgm:prSet presAssocID="{DBD66AA8-06A9-4019-9396-19DF886C34A1}" presName="conn2-1" presStyleLbl="parChTrans1D3" presStyleIdx="2" presStyleCnt="11"/>
      <dgm:spPr/>
      <dgm:t>
        <a:bodyPr/>
        <a:lstStyle/>
        <a:p>
          <a:endParaRPr lang="fr-FR"/>
        </a:p>
      </dgm:t>
    </dgm:pt>
    <dgm:pt modelId="{F69B2947-8C6D-4433-B054-23AEB25B42BC}" type="pres">
      <dgm:prSet presAssocID="{DBD66AA8-06A9-4019-9396-19DF886C34A1}" presName="connTx" presStyleLbl="parChTrans1D3" presStyleIdx="2" presStyleCnt="11"/>
      <dgm:spPr/>
      <dgm:t>
        <a:bodyPr/>
        <a:lstStyle/>
        <a:p>
          <a:endParaRPr lang="fr-FR"/>
        </a:p>
      </dgm:t>
    </dgm:pt>
    <dgm:pt modelId="{59262050-BAAB-456F-A498-DAC4AD2F16A2}" type="pres">
      <dgm:prSet presAssocID="{B35B1627-95B4-43AD-BD93-30D42909DB17}" presName="root2" presStyleCnt="0"/>
      <dgm:spPr/>
      <dgm:t>
        <a:bodyPr/>
        <a:lstStyle/>
        <a:p>
          <a:endParaRPr lang="fr-FR"/>
        </a:p>
      </dgm:t>
    </dgm:pt>
    <dgm:pt modelId="{8CD23C25-61AD-4CFE-88F7-C7C9028403C9}" type="pres">
      <dgm:prSet presAssocID="{B35B1627-95B4-43AD-BD93-30D42909DB17}" presName="LevelTwoTextNode" presStyleLbl="node3" presStyleIdx="2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8145E442-963C-46D1-829F-D8191AAEBE56}" type="pres">
      <dgm:prSet presAssocID="{B35B1627-95B4-43AD-BD93-30D42909DB17}" presName="level3hierChild" presStyleCnt="0"/>
      <dgm:spPr/>
      <dgm:t>
        <a:bodyPr/>
        <a:lstStyle/>
        <a:p>
          <a:endParaRPr lang="fr-FR"/>
        </a:p>
      </dgm:t>
    </dgm:pt>
    <dgm:pt modelId="{76DCDF92-3170-41C0-9F5A-6C159957AB86}" type="pres">
      <dgm:prSet presAssocID="{99FDD93B-B8D9-4F69-8636-D7053AABAB20}" presName="conn2-1" presStyleLbl="parChTrans1D2" presStyleIdx="1" presStyleCnt="6"/>
      <dgm:spPr/>
      <dgm:t>
        <a:bodyPr/>
        <a:lstStyle/>
        <a:p>
          <a:endParaRPr lang="fr-FR"/>
        </a:p>
      </dgm:t>
    </dgm:pt>
    <dgm:pt modelId="{CF1BB4C1-A5E1-49F3-BB39-BC8988EC1ED5}" type="pres">
      <dgm:prSet presAssocID="{99FDD93B-B8D9-4F69-8636-D7053AABAB20}" presName="connTx" presStyleLbl="parChTrans1D2" presStyleIdx="1" presStyleCnt="6"/>
      <dgm:spPr/>
      <dgm:t>
        <a:bodyPr/>
        <a:lstStyle/>
        <a:p>
          <a:endParaRPr lang="fr-FR"/>
        </a:p>
      </dgm:t>
    </dgm:pt>
    <dgm:pt modelId="{3310E866-39B5-4289-B5B8-96A959C735D1}" type="pres">
      <dgm:prSet presAssocID="{DB3A35EE-3C0B-474E-8CDC-B12F0CDFC1A7}" presName="root2" presStyleCnt="0"/>
      <dgm:spPr/>
      <dgm:t>
        <a:bodyPr/>
        <a:lstStyle/>
        <a:p>
          <a:endParaRPr lang="fr-FR"/>
        </a:p>
      </dgm:t>
    </dgm:pt>
    <dgm:pt modelId="{7EDB4048-5070-46E6-955B-0319EB56EFE7}" type="pres">
      <dgm:prSet presAssocID="{DB3A35EE-3C0B-474E-8CDC-B12F0CDFC1A7}" presName="LevelTwoTextNode" presStyleLbl="node2" presStyleIdx="1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1AC5EBC6-74FF-4680-AD01-507B9F33425C}" type="pres">
      <dgm:prSet presAssocID="{DB3A35EE-3C0B-474E-8CDC-B12F0CDFC1A7}" presName="level3hierChild" presStyleCnt="0"/>
      <dgm:spPr/>
      <dgm:t>
        <a:bodyPr/>
        <a:lstStyle/>
        <a:p>
          <a:endParaRPr lang="fr-FR"/>
        </a:p>
      </dgm:t>
    </dgm:pt>
    <dgm:pt modelId="{D9A7CD66-12F6-4A09-AB09-400C6D79EB81}" type="pres">
      <dgm:prSet presAssocID="{77D01F48-E08C-4620-A865-4475288FCB88}" presName="conn2-1" presStyleLbl="parChTrans1D3" presStyleIdx="3" presStyleCnt="11"/>
      <dgm:spPr/>
      <dgm:t>
        <a:bodyPr/>
        <a:lstStyle/>
        <a:p>
          <a:endParaRPr lang="fr-FR"/>
        </a:p>
      </dgm:t>
    </dgm:pt>
    <dgm:pt modelId="{9F710927-88CC-4913-9DE9-FA287E703B8B}" type="pres">
      <dgm:prSet presAssocID="{77D01F48-E08C-4620-A865-4475288FCB88}" presName="connTx" presStyleLbl="parChTrans1D3" presStyleIdx="3" presStyleCnt="11"/>
      <dgm:spPr/>
      <dgm:t>
        <a:bodyPr/>
        <a:lstStyle/>
        <a:p>
          <a:endParaRPr lang="fr-FR"/>
        </a:p>
      </dgm:t>
    </dgm:pt>
    <dgm:pt modelId="{0E9051CC-F307-4E48-A678-3C8A5816D887}" type="pres">
      <dgm:prSet presAssocID="{C321DF30-527F-4768-A5F9-74589BCD8041}" presName="root2" presStyleCnt="0"/>
      <dgm:spPr/>
      <dgm:t>
        <a:bodyPr/>
        <a:lstStyle/>
        <a:p>
          <a:endParaRPr lang="fr-FR"/>
        </a:p>
      </dgm:t>
    </dgm:pt>
    <dgm:pt modelId="{FE0EE44A-F6FB-4067-A8B0-B63F07BBCC75}" type="pres">
      <dgm:prSet presAssocID="{C321DF30-527F-4768-A5F9-74589BCD8041}" presName="LevelTwoTextNode" presStyleLbl="node3" presStyleIdx="3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46450AD3-7F79-4981-9464-BE570FF8B5A2}" type="pres">
      <dgm:prSet presAssocID="{C321DF30-527F-4768-A5F9-74589BCD8041}" presName="level3hierChild" presStyleCnt="0"/>
      <dgm:spPr/>
      <dgm:t>
        <a:bodyPr/>
        <a:lstStyle/>
        <a:p>
          <a:endParaRPr lang="fr-FR"/>
        </a:p>
      </dgm:t>
    </dgm:pt>
    <dgm:pt modelId="{6CF31745-96BB-46B2-ABF8-3E1B018F4934}" type="pres">
      <dgm:prSet presAssocID="{2933831F-9904-4B2F-91C6-509DE24225C7}" presName="conn2-1" presStyleLbl="parChTrans1D2" presStyleIdx="2" presStyleCnt="6"/>
      <dgm:spPr/>
      <dgm:t>
        <a:bodyPr/>
        <a:lstStyle/>
        <a:p>
          <a:endParaRPr lang="fr-FR"/>
        </a:p>
      </dgm:t>
    </dgm:pt>
    <dgm:pt modelId="{B81524CA-C11A-4048-BCEC-C94F1F47B7B3}" type="pres">
      <dgm:prSet presAssocID="{2933831F-9904-4B2F-91C6-509DE24225C7}" presName="connTx" presStyleLbl="parChTrans1D2" presStyleIdx="2" presStyleCnt="6"/>
      <dgm:spPr/>
      <dgm:t>
        <a:bodyPr/>
        <a:lstStyle/>
        <a:p>
          <a:endParaRPr lang="fr-FR"/>
        </a:p>
      </dgm:t>
    </dgm:pt>
    <dgm:pt modelId="{9F5A558C-F892-4D3C-B3B8-3501C1CBC5CE}" type="pres">
      <dgm:prSet presAssocID="{3D1B1C68-F5E1-4AC5-B418-85D3AB6DAF90}" presName="root2" presStyleCnt="0"/>
      <dgm:spPr/>
      <dgm:t>
        <a:bodyPr/>
        <a:lstStyle/>
        <a:p>
          <a:endParaRPr lang="fr-FR"/>
        </a:p>
      </dgm:t>
    </dgm:pt>
    <dgm:pt modelId="{CEF108F7-E6F0-440E-A3FD-2C66EDC5F392}" type="pres">
      <dgm:prSet presAssocID="{3D1B1C68-F5E1-4AC5-B418-85D3AB6DAF90}" presName="LevelTwoTextNode" presStyleLbl="node2" presStyleIdx="2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B06740-3B66-45BD-BC08-63D9393A1FDA}" type="pres">
      <dgm:prSet presAssocID="{3D1B1C68-F5E1-4AC5-B418-85D3AB6DAF90}" presName="level3hierChild" presStyleCnt="0"/>
      <dgm:spPr/>
      <dgm:t>
        <a:bodyPr/>
        <a:lstStyle/>
        <a:p>
          <a:endParaRPr lang="fr-FR"/>
        </a:p>
      </dgm:t>
    </dgm:pt>
    <dgm:pt modelId="{F218B09D-17AC-4035-AF22-B64BB82C61B4}" type="pres">
      <dgm:prSet presAssocID="{741DCCCC-CC3D-4385-B149-B3D1A266B636}" presName="conn2-1" presStyleLbl="parChTrans1D3" presStyleIdx="4" presStyleCnt="11"/>
      <dgm:spPr/>
      <dgm:t>
        <a:bodyPr/>
        <a:lstStyle/>
        <a:p>
          <a:endParaRPr lang="fr-FR"/>
        </a:p>
      </dgm:t>
    </dgm:pt>
    <dgm:pt modelId="{90486822-5A3D-40FC-9770-5467DCA9FEB1}" type="pres">
      <dgm:prSet presAssocID="{741DCCCC-CC3D-4385-B149-B3D1A266B636}" presName="connTx" presStyleLbl="parChTrans1D3" presStyleIdx="4" presStyleCnt="11"/>
      <dgm:spPr/>
      <dgm:t>
        <a:bodyPr/>
        <a:lstStyle/>
        <a:p>
          <a:endParaRPr lang="fr-FR"/>
        </a:p>
      </dgm:t>
    </dgm:pt>
    <dgm:pt modelId="{48B264A1-6795-4963-9E47-CBF3792BF672}" type="pres">
      <dgm:prSet presAssocID="{D5529E51-6F94-4A82-978F-8A92F4946577}" presName="root2" presStyleCnt="0"/>
      <dgm:spPr/>
      <dgm:t>
        <a:bodyPr/>
        <a:lstStyle/>
        <a:p>
          <a:endParaRPr lang="fr-FR"/>
        </a:p>
      </dgm:t>
    </dgm:pt>
    <dgm:pt modelId="{C45D9A85-ABA8-4514-B46E-9FB37EF4D51D}" type="pres">
      <dgm:prSet presAssocID="{D5529E51-6F94-4A82-978F-8A92F4946577}" presName="LevelTwoTextNode" presStyleLbl="node3" presStyleIdx="4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D3B04FB-E62E-4D25-BE30-3F95598C079B}" type="pres">
      <dgm:prSet presAssocID="{D5529E51-6F94-4A82-978F-8A92F4946577}" presName="level3hierChild" presStyleCnt="0"/>
      <dgm:spPr/>
      <dgm:t>
        <a:bodyPr/>
        <a:lstStyle/>
        <a:p>
          <a:endParaRPr lang="fr-FR"/>
        </a:p>
      </dgm:t>
    </dgm:pt>
    <dgm:pt modelId="{CD8926B2-D1E0-4F7B-B26C-36D2672E01E6}" type="pres">
      <dgm:prSet presAssocID="{0E2A1B27-578A-43EB-BB28-943785E97809}" presName="conn2-1" presStyleLbl="parChTrans1D3" presStyleIdx="5" presStyleCnt="11"/>
      <dgm:spPr/>
      <dgm:t>
        <a:bodyPr/>
        <a:lstStyle/>
        <a:p>
          <a:endParaRPr lang="fr-FR"/>
        </a:p>
      </dgm:t>
    </dgm:pt>
    <dgm:pt modelId="{C6EDFEA9-B89B-48AB-8C5D-533A3CB06695}" type="pres">
      <dgm:prSet presAssocID="{0E2A1B27-578A-43EB-BB28-943785E97809}" presName="connTx" presStyleLbl="parChTrans1D3" presStyleIdx="5" presStyleCnt="11"/>
      <dgm:spPr/>
      <dgm:t>
        <a:bodyPr/>
        <a:lstStyle/>
        <a:p>
          <a:endParaRPr lang="fr-FR"/>
        </a:p>
      </dgm:t>
    </dgm:pt>
    <dgm:pt modelId="{5C9C2EBF-4909-406C-9FC7-055908804EEB}" type="pres">
      <dgm:prSet presAssocID="{EFE5B7E0-0407-41C1-967A-6957849ED000}" presName="root2" presStyleCnt="0"/>
      <dgm:spPr/>
      <dgm:t>
        <a:bodyPr/>
        <a:lstStyle/>
        <a:p>
          <a:endParaRPr lang="fr-FR"/>
        </a:p>
      </dgm:t>
    </dgm:pt>
    <dgm:pt modelId="{2E1B4A53-3A45-4998-A004-977A5EEEAD8F}" type="pres">
      <dgm:prSet presAssocID="{EFE5B7E0-0407-41C1-967A-6957849ED000}" presName="LevelTwoTextNode" presStyleLbl="node3" presStyleIdx="5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E9BEEE6-3C41-4288-8CF8-B8233F11CDAA}" type="pres">
      <dgm:prSet presAssocID="{EFE5B7E0-0407-41C1-967A-6957849ED000}" presName="level3hierChild" presStyleCnt="0"/>
      <dgm:spPr/>
      <dgm:t>
        <a:bodyPr/>
        <a:lstStyle/>
        <a:p>
          <a:endParaRPr lang="fr-FR"/>
        </a:p>
      </dgm:t>
    </dgm:pt>
    <dgm:pt modelId="{F3A2251E-7BCD-4586-BDCD-0EFBE7AFA720}" type="pres">
      <dgm:prSet presAssocID="{082749EA-19F3-4665-8158-6B6CE6C5F4BF}" presName="conn2-1" presStyleLbl="parChTrans1D2" presStyleIdx="3" presStyleCnt="6"/>
      <dgm:spPr/>
      <dgm:t>
        <a:bodyPr/>
        <a:lstStyle/>
        <a:p>
          <a:endParaRPr lang="fr-FR"/>
        </a:p>
      </dgm:t>
    </dgm:pt>
    <dgm:pt modelId="{BBFB53B5-AD52-478D-9103-90A6F93F5E15}" type="pres">
      <dgm:prSet presAssocID="{082749EA-19F3-4665-8158-6B6CE6C5F4BF}" presName="connTx" presStyleLbl="parChTrans1D2" presStyleIdx="3" presStyleCnt="6"/>
      <dgm:spPr/>
      <dgm:t>
        <a:bodyPr/>
        <a:lstStyle/>
        <a:p>
          <a:endParaRPr lang="fr-FR"/>
        </a:p>
      </dgm:t>
    </dgm:pt>
    <dgm:pt modelId="{ED111D8F-B901-4F55-9C91-0E6AC6CA0420}" type="pres">
      <dgm:prSet presAssocID="{8A4B3942-238D-4700-AC2E-A706730D7951}" presName="root2" presStyleCnt="0"/>
      <dgm:spPr/>
      <dgm:t>
        <a:bodyPr/>
        <a:lstStyle/>
        <a:p>
          <a:endParaRPr lang="fr-FR"/>
        </a:p>
      </dgm:t>
    </dgm:pt>
    <dgm:pt modelId="{54571D55-E8FE-4311-8B27-A78EFE1DE3FE}" type="pres">
      <dgm:prSet presAssocID="{8A4B3942-238D-4700-AC2E-A706730D7951}" presName="LevelTwoTextNode" presStyleLbl="node2" presStyleIdx="3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ADED3CC3-FDDD-4347-A49B-D894A488AC10}" type="pres">
      <dgm:prSet presAssocID="{8A4B3942-238D-4700-AC2E-A706730D7951}" presName="level3hierChild" presStyleCnt="0"/>
      <dgm:spPr/>
      <dgm:t>
        <a:bodyPr/>
        <a:lstStyle/>
        <a:p>
          <a:endParaRPr lang="fr-FR"/>
        </a:p>
      </dgm:t>
    </dgm:pt>
    <dgm:pt modelId="{AF92CF96-AA8D-4003-A745-459D74E4D0F6}" type="pres">
      <dgm:prSet presAssocID="{26070D63-628E-47C8-A275-34C2A90FD312}" presName="conn2-1" presStyleLbl="parChTrans1D3" presStyleIdx="6" presStyleCnt="11"/>
      <dgm:spPr/>
      <dgm:t>
        <a:bodyPr/>
        <a:lstStyle/>
        <a:p>
          <a:endParaRPr lang="fr-FR"/>
        </a:p>
      </dgm:t>
    </dgm:pt>
    <dgm:pt modelId="{C9C8F5C6-691B-41C5-AAB6-0E825EAA66C6}" type="pres">
      <dgm:prSet presAssocID="{26070D63-628E-47C8-A275-34C2A90FD312}" presName="connTx" presStyleLbl="parChTrans1D3" presStyleIdx="6" presStyleCnt="11"/>
      <dgm:spPr/>
      <dgm:t>
        <a:bodyPr/>
        <a:lstStyle/>
        <a:p>
          <a:endParaRPr lang="fr-FR"/>
        </a:p>
      </dgm:t>
    </dgm:pt>
    <dgm:pt modelId="{AA1846FB-B024-455E-8693-1BFAC2575F95}" type="pres">
      <dgm:prSet presAssocID="{1BFA5D9E-081E-44B8-A9B5-1CB9C15C2340}" presName="root2" presStyleCnt="0"/>
      <dgm:spPr/>
      <dgm:t>
        <a:bodyPr/>
        <a:lstStyle/>
        <a:p>
          <a:endParaRPr lang="fr-FR"/>
        </a:p>
      </dgm:t>
    </dgm:pt>
    <dgm:pt modelId="{1E294F0A-873F-450A-86FF-F30524033102}" type="pres">
      <dgm:prSet presAssocID="{1BFA5D9E-081E-44B8-A9B5-1CB9C15C2340}" presName="LevelTwoTextNode" presStyleLbl="node3" presStyleIdx="6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38D562F4-F3E0-4DAF-844D-C117B26B3E99}" type="pres">
      <dgm:prSet presAssocID="{1BFA5D9E-081E-44B8-A9B5-1CB9C15C2340}" presName="level3hierChild" presStyleCnt="0"/>
      <dgm:spPr/>
      <dgm:t>
        <a:bodyPr/>
        <a:lstStyle/>
        <a:p>
          <a:endParaRPr lang="fr-FR"/>
        </a:p>
      </dgm:t>
    </dgm:pt>
    <dgm:pt modelId="{55B591F1-B23F-4CA9-A708-B604700F7E1E}" type="pres">
      <dgm:prSet presAssocID="{977D4EAF-C0F3-47F1-90CA-8897EFD88061}" presName="conn2-1" presStyleLbl="parChTrans1D3" presStyleIdx="7" presStyleCnt="11"/>
      <dgm:spPr/>
      <dgm:t>
        <a:bodyPr/>
        <a:lstStyle/>
        <a:p>
          <a:endParaRPr lang="fr-FR"/>
        </a:p>
      </dgm:t>
    </dgm:pt>
    <dgm:pt modelId="{4F35E235-6F00-4DD3-8CFA-43E4FBD7CA5C}" type="pres">
      <dgm:prSet presAssocID="{977D4EAF-C0F3-47F1-90CA-8897EFD88061}" presName="connTx" presStyleLbl="parChTrans1D3" presStyleIdx="7" presStyleCnt="11"/>
      <dgm:spPr/>
      <dgm:t>
        <a:bodyPr/>
        <a:lstStyle/>
        <a:p>
          <a:endParaRPr lang="fr-FR"/>
        </a:p>
      </dgm:t>
    </dgm:pt>
    <dgm:pt modelId="{9CE18DCA-5EEC-4980-90DC-9F9DB7ABDC88}" type="pres">
      <dgm:prSet presAssocID="{E180626A-1BDB-4260-AC9D-040285BAB127}" presName="root2" presStyleCnt="0"/>
      <dgm:spPr/>
      <dgm:t>
        <a:bodyPr/>
        <a:lstStyle/>
        <a:p>
          <a:endParaRPr lang="fr-FR"/>
        </a:p>
      </dgm:t>
    </dgm:pt>
    <dgm:pt modelId="{4950481C-5FEE-4C01-9422-429F91E6AC52}" type="pres">
      <dgm:prSet presAssocID="{E180626A-1BDB-4260-AC9D-040285BAB127}" presName="LevelTwoTextNode" presStyleLbl="node3" presStyleIdx="7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E261791-FDC0-46C6-AD82-8F2E6420567E}" type="pres">
      <dgm:prSet presAssocID="{E180626A-1BDB-4260-AC9D-040285BAB127}" presName="level3hierChild" presStyleCnt="0"/>
      <dgm:spPr/>
      <dgm:t>
        <a:bodyPr/>
        <a:lstStyle/>
        <a:p>
          <a:endParaRPr lang="fr-FR"/>
        </a:p>
      </dgm:t>
    </dgm:pt>
    <dgm:pt modelId="{910B6619-D42E-4179-8778-A483BED26C0C}" type="pres">
      <dgm:prSet presAssocID="{0ECAE640-BB8D-4FC8-A28B-AC553F826B74}" presName="conn2-1" presStyleLbl="parChTrans1D3" presStyleIdx="8" presStyleCnt="11"/>
      <dgm:spPr/>
      <dgm:t>
        <a:bodyPr/>
        <a:lstStyle/>
        <a:p>
          <a:endParaRPr lang="fr-FR"/>
        </a:p>
      </dgm:t>
    </dgm:pt>
    <dgm:pt modelId="{F7CA964B-4B95-4632-85EE-4169F4558BE6}" type="pres">
      <dgm:prSet presAssocID="{0ECAE640-BB8D-4FC8-A28B-AC553F826B74}" presName="connTx" presStyleLbl="parChTrans1D3" presStyleIdx="8" presStyleCnt="11"/>
      <dgm:spPr/>
      <dgm:t>
        <a:bodyPr/>
        <a:lstStyle/>
        <a:p>
          <a:endParaRPr lang="fr-FR"/>
        </a:p>
      </dgm:t>
    </dgm:pt>
    <dgm:pt modelId="{CBF26C1D-FE6E-4FBB-9F5C-A65B91447C68}" type="pres">
      <dgm:prSet presAssocID="{CCC0BAC8-0206-40D3-ACF6-31E0F4F79A79}" presName="root2" presStyleCnt="0"/>
      <dgm:spPr/>
      <dgm:t>
        <a:bodyPr/>
        <a:lstStyle/>
        <a:p>
          <a:endParaRPr lang="fr-FR"/>
        </a:p>
      </dgm:t>
    </dgm:pt>
    <dgm:pt modelId="{F06F040F-DEC2-4F55-90FA-99341E3993FF}" type="pres">
      <dgm:prSet presAssocID="{CCC0BAC8-0206-40D3-ACF6-31E0F4F79A79}" presName="LevelTwoTextNode" presStyleLbl="node3" presStyleIdx="8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559F4DD-E94F-42F9-923D-68029099CBA2}" type="pres">
      <dgm:prSet presAssocID="{CCC0BAC8-0206-40D3-ACF6-31E0F4F79A79}" presName="level3hierChild" presStyleCnt="0"/>
      <dgm:spPr/>
      <dgm:t>
        <a:bodyPr/>
        <a:lstStyle/>
        <a:p>
          <a:endParaRPr lang="fr-FR"/>
        </a:p>
      </dgm:t>
    </dgm:pt>
    <dgm:pt modelId="{FFFFE6BE-4527-4F6E-A728-50EFE611F7C0}" type="pres">
      <dgm:prSet presAssocID="{D567F06E-17A1-4116-9B58-F2F3283DAF2B}" presName="conn2-1" presStyleLbl="parChTrans1D3" presStyleIdx="9" presStyleCnt="11"/>
      <dgm:spPr/>
      <dgm:t>
        <a:bodyPr/>
        <a:lstStyle/>
        <a:p>
          <a:endParaRPr lang="fr-FR"/>
        </a:p>
      </dgm:t>
    </dgm:pt>
    <dgm:pt modelId="{D1161680-D248-4C62-AB90-A737DC5159F2}" type="pres">
      <dgm:prSet presAssocID="{D567F06E-17A1-4116-9B58-F2F3283DAF2B}" presName="connTx" presStyleLbl="parChTrans1D3" presStyleIdx="9" presStyleCnt="11"/>
      <dgm:spPr/>
      <dgm:t>
        <a:bodyPr/>
        <a:lstStyle/>
        <a:p>
          <a:endParaRPr lang="fr-FR"/>
        </a:p>
      </dgm:t>
    </dgm:pt>
    <dgm:pt modelId="{3DB1AA73-EDED-479C-8AA8-0FA37EE282B1}" type="pres">
      <dgm:prSet presAssocID="{7081C8DD-C154-4F06-82A2-4EB834BCCACD}" presName="root2" presStyleCnt="0"/>
      <dgm:spPr/>
      <dgm:t>
        <a:bodyPr/>
        <a:lstStyle/>
        <a:p>
          <a:endParaRPr lang="fr-FR"/>
        </a:p>
      </dgm:t>
    </dgm:pt>
    <dgm:pt modelId="{8C7629C2-7ECB-452D-A2EC-82679C130888}" type="pres">
      <dgm:prSet presAssocID="{7081C8DD-C154-4F06-82A2-4EB834BCCACD}" presName="LevelTwoTextNode" presStyleLbl="node3" presStyleIdx="9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CDD4296F-F2A8-480C-B34A-B1B65D9216A5}" type="pres">
      <dgm:prSet presAssocID="{7081C8DD-C154-4F06-82A2-4EB834BCCACD}" presName="level3hierChild" presStyleCnt="0"/>
      <dgm:spPr/>
      <dgm:t>
        <a:bodyPr/>
        <a:lstStyle/>
        <a:p>
          <a:endParaRPr lang="fr-FR"/>
        </a:p>
      </dgm:t>
    </dgm:pt>
    <dgm:pt modelId="{D87D033B-5069-4D69-950B-F81000B4F09C}" type="pres">
      <dgm:prSet presAssocID="{1EDF21AA-C4EC-4AB9-AD1D-8E1A0CF84AA4}" presName="conn2-1" presStyleLbl="parChTrans1D2" presStyleIdx="4" presStyleCnt="6"/>
      <dgm:spPr/>
      <dgm:t>
        <a:bodyPr/>
        <a:lstStyle/>
        <a:p>
          <a:endParaRPr lang="fr-FR"/>
        </a:p>
      </dgm:t>
    </dgm:pt>
    <dgm:pt modelId="{D8EE1988-07DF-42C2-8587-9D182D4E211A}" type="pres">
      <dgm:prSet presAssocID="{1EDF21AA-C4EC-4AB9-AD1D-8E1A0CF84AA4}" presName="connTx" presStyleLbl="parChTrans1D2" presStyleIdx="4" presStyleCnt="6"/>
      <dgm:spPr/>
      <dgm:t>
        <a:bodyPr/>
        <a:lstStyle/>
        <a:p>
          <a:endParaRPr lang="fr-FR"/>
        </a:p>
      </dgm:t>
    </dgm:pt>
    <dgm:pt modelId="{B5FDAB8F-B064-4C86-9A56-D2FEE0FE24E5}" type="pres">
      <dgm:prSet presAssocID="{4615A762-B338-4343-AE34-64E4E0B5D02E}" presName="root2" presStyleCnt="0"/>
      <dgm:spPr/>
      <dgm:t>
        <a:bodyPr/>
        <a:lstStyle/>
        <a:p>
          <a:endParaRPr lang="fr-FR"/>
        </a:p>
      </dgm:t>
    </dgm:pt>
    <dgm:pt modelId="{14611D8D-8204-462C-8DFB-1D3ABD2E7430}" type="pres">
      <dgm:prSet presAssocID="{4615A762-B338-4343-AE34-64E4E0B5D02E}" presName="LevelTwoTextNode" presStyleLbl="node2" presStyleIdx="4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090C6793-7ABF-41C5-8508-5D6BAE8839A2}" type="pres">
      <dgm:prSet presAssocID="{4615A762-B338-4343-AE34-64E4E0B5D02E}" presName="level3hierChild" presStyleCnt="0"/>
      <dgm:spPr/>
      <dgm:t>
        <a:bodyPr/>
        <a:lstStyle/>
        <a:p>
          <a:endParaRPr lang="fr-FR"/>
        </a:p>
      </dgm:t>
    </dgm:pt>
    <dgm:pt modelId="{915FEBC2-140C-4DFB-9238-42C08D5681F5}" type="pres">
      <dgm:prSet presAssocID="{9F45070B-BD0D-4474-8667-9EDD7B2690DF}" presName="conn2-1" presStyleLbl="parChTrans1D3" presStyleIdx="10" presStyleCnt="11"/>
      <dgm:spPr/>
      <dgm:t>
        <a:bodyPr/>
        <a:lstStyle/>
        <a:p>
          <a:endParaRPr lang="fr-FR"/>
        </a:p>
      </dgm:t>
    </dgm:pt>
    <dgm:pt modelId="{FDCF0ECB-3277-44FD-B479-06C3B42BC42E}" type="pres">
      <dgm:prSet presAssocID="{9F45070B-BD0D-4474-8667-9EDD7B2690DF}" presName="connTx" presStyleLbl="parChTrans1D3" presStyleIdx="10" presStyleCnt="11"/>
      <dgm:spPr/>
      <dgm:t>
        <a:bodyPr/>
        <a:lstStyle/>
        <a:p>
          <a:endParaRPr lang="fr-FR"/>
        </a:p>
      </dgm:t>
    </dgm:pt>
    <dgm:pt modelId="{8CD912D8-46A0-499B-BF73-507124BD54F7}" type="pres">
      <dgm:prSet presAssocID="{68B53DE6-F86F-4DDE-A13E-B3A538B34D38}" presName="root2" presStyleCnt="0"/>
      <dgm:spPr/>
      <dgm:t>
        <a:bodyPr/>
        <a:lstStyle/>
        <a:p>
          <a:endParaRPr lang="fr-FR"/>
        </a:p>
      </dgm:t>
    </dgm:pt>
    <dgm:pt modelId="{83DD35CA-5412-49D2-BD79-EC4191968128}" type="pres">
      <dgm:prSet presAssocID="{68B53DE6-F86F-4DDE-A13E-B3A538B34D38}" presName="LevelTwoTextNode" presStyleLbl="node3" presStyleIdx="10" presStyleCnt="11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E604C11B-4AFD-4C05-A912-5EB5D0BDD28C}" type="pres">
      <dgm:prSet presAssocID="{68B53DE6-F86F-4DDE-A13E-B3A538B34D38}" presName="level3hierChild" presStyleCnt="0"/>
      <dgm:spPr/>
      <dgm:t>
        <a:bodyPr/>
        <a:lstStyle/>
        <a:p>
          <a:endParaRPr lang="fr-FR"/>
        </a:p>
      </dgm:t>
    </dgm:pt>
    <dgm:pt modelId="{03B1CC61-B236-4353-8802-75AB5BF47624}" type="pres">
      <dgm:prSet presAssocID="{FECE4F64-C60C-4DF9-BA6D-120193745FD6}" presName="conn2-1" presStyleLbl="parChTrans1D2" presStyleIdx="5" presStyleCnt="6"/>
      <dgm:spPr/>
      <dgm:t>
        <a:bodyPr/>
        <a:lstStyle/>
        <a:p>
          <a:endParaRPr lang="fr-FR"/>
        </a:p>
      </dgm:t>
    </dgm:pt>
    <dgm:pt modelId="{5C62594D-B3B6-41F0-9C81-2D564A272874}" type="pres">
      <dgm:prSet presAssocID="{FECE4F64-C60C-4DF9-BA6D-120193745FD6}" presName="connTx" presStyleLbl="parChTrans1D2" presStyleIdx="5" presStyleCnt="6"/>
      <dgm:spPr/>
      <dgm:t>
        <a:bodyPr/>
        <a:lstStyle/>
        <a:p>
          <a:endParaRPr lang="fr-FR"/>
        </a:p>
      </dgm:t>
    </dgm:pt>
    <dgm:pt modelId="{4DD81DAD-1552-4FE0-85FB-1EBFD3116546}" type="pres">
      <dgm:prSet presAssocID="{86F4E82F-234A-4132-A6F5-694F416357CA}" presName="root2" presStyleCnt="0"/>
      <dgm:spPr/>
      <dgm:t>
        <a:bodyPr/>
        <a:lstStyle/>
        <a:p>
          <a:endParaRPr lang="fr-FR"/>
        </a:p>
      </dgm:t>
    </dgm:pt>
    <dgm:pt modelId="{4DC6EC32-27A6-4318-990A-CE80B35CD0D9}" type="pres">
      <dgm:prSet presAssocID="{86F4E82F-234A-4132-A6F5-694F416357CA}" presName="LevelTwoTextNode" presStyleLbl="node2" presStyleIdx="5" presStyleCnt="6">
        <dgm:presLayoutVars>
          <dgm:chPref val="3"/>
        </dgm:presLayoutVars>
      </dgm:prSet>
      <dgm:spPr/>
      <dgm:t>
        <a:bodyPr/>
        <a:lstStyle/>
        <a:p>
          <a:endParaRPr lang="fr-FR"/>
        </a:p>
      </dgm:t>
    </dgm:pt>
    <dgm:pt modelId="{98E7FB85-5E97-4C60-BB1B-17F1996CFE1F}" type="pres">
      <dgm:prSet presAssocID="{86F4E82F-234A-4132-A6F5-694F416357CA}" presName="level3hierChild" presStyleCnt="0"/>
      <dgm:spPr/>
      <dgm:t>
        <a:bodyPr/>
        <a:lstStyle/>
        <a:p>
          <a:endParaRPr lang="fr-FR"/>
        </a:p>
      </dgm:t>
    </dgm:pt>
  </dgm:ptLst>
  <dgm:cxnLst>
    <dgm:cxn modelId="{5C720714-937A-408D-976B-64D883222040}" type="presOf" srcId="{D567F06E-17A1-4116-9B58-F2F3283DAF2B}" destId="{FFFFE6BE-4527-4F6E-A728-50EFE611F7C0}" srcOrd="0" destOrd="0" presId="urn:microsoft.com/office/officeart/2008/layout/HorizontalMultiLevelHierarchy"/>
    <dgm:cxn modelId="{0A991890-8028-4197-865C-C9E8458C374E}" type="presOf" srcId="{77D01F48-E08C-4620-A865-4475288FCB88}" destId="{D9A7CD66-12F6-4A09-AB09-400C6D79EB81}" srcOrd="0" destOrd="0" presId="urn:microsoft.com/office/officeart/2008/layout/HorizontalMultiLevelHierarchy"/>
    <dgm:cxn modelId="{1B2AAE17-3EFF-4E2E-91ED-A2B04074C2BE}" type="presOf" srcId="{7EC86C65-BD21-4276-8751-0D201F934114}" destId="{2EB85CC4-535B-40A5-9BE7-6860045DADFB}" srcOrd="0" destOrd="0" presId="urn:microsoft.com/office/officeart/2008/layout/HorizontalMultiLevelHierarchy"/>
    <dgm:cxn modelId="{BF45E5E5-A162-4DDD-BD97-2E966E2DDF2C}" type="presOf" srcId="{5B5681DC-412E-47B7-83DA-67CA628178F9}" destId="{A26EC4E6-179D-41ED-8686-E944353CF158}" srcOrd="1" destOrd="0" presId="urn:microsoft.com/office/officeart/2008/layout/HorizontalMultiLevelHierarchy"/>
    <dgm:cxn modelId="{EF3CF640-4FE8-4929-AA55-C1775C2C3C41}" type="presOf" srcId="{E180626A-1BDB-4260-AC9D-040285BAB127}" destId="{4950481C-5FEE-4C01-9422-429F91E6AC52}" srcOrd="0" destOrd="0" presId="urn:microsoft.com/office/officeart/2008/layout/HorizontalMultiLevelHierarchy"/>
    <dgm:cxn modelId="{71CE96B6-649E-405B-BB27-F3E136451D19}" srcId="{DFD490E4-2D9B-438A-8FD7-23DE051FC7A8}" destId="{DB3A35EE-3C0B-474E-8CDC-B12F0CDFC1A7}" srcOrd="1" destOrd="0" parTransId="{99FDD93B-B8D9-4F69-8636-D7053AABAB20}" sibTransId="{433DC594-B079-4BDD-9DF5-6C009F6D5E28}"/>
    <dgm:cxn modelId="{34E82FDA-F107-4E64-B60A-E7147149F21F}" type="presOf" srcId="{741DCCCC-CC3D-4385-B149-B3D1A266B636}" destId="{90486822-5A3D-40FC-9770-5467DCA9FEB1}" srcOrd="1" destOrd="0" presId="urn:microsoft.com/office/officeart/2008/layout/HorizontalMultiLevelHierarchy"/>
    <dgm:cxn modelId="{98302FB1-8FF3-4FE4-AABD-9000D37C4660}" type="presOf" srcId="{EB71C010-4DF4-474A-B871-482D1C480DBC}" destId="{7345CCF5-D97B-4ACA-8AA5-2E6A8665B524}" srcOrd="0" destOrd="0" presId="urn:microsoft.com/office/officeart/2008/layout/HorizontalMultiLevelHierarchy"/>
    <dgm:cxn modelId="{790CE90A-E8EB-46A5-8752-D739B9D49090}" type="presOf" srcId="{99FDD93B-B8D9-4F69-8636-D7053AABAB20}" destId="{CF1BB4C1-A5E1-49F3-BB39-BC8988EC1ED5}" srcOrd="1" destOrd="0" presId="urn:microsoft.com/office/officeart/2008/layout/HorizontalMultiLevelHierarchy"/>
    <dgm:cxn modelId="{875B60F7-F9ED-43B8-92A6-71C20CC161BB}" type="presOf" srcId="{2933831F-9904-4B2F-91C6-509DE24225C7}" destId="{B81524CA-C11A-4048-BCEC-C94F1F47B7B3}" srcOrd="1" destOrd="0" presId="urn:microsoft.com/office/officeart/2008/layout/HorizontalMultiLevelHierarchy"/>
    <dgm:cxn modelId="{DFBDF9B8-7B2A-455E-9F19-9BC91A6DBB4D}" type="presOf" srcId="{0ECAE640-BB8D-4FC8-A28B-AC553F826B74}" destId="{F7CA964B-4B95-4632-85EE-4169F4558BE6}" srcOrd="1" destOrd="0" presId="urn:microsoft.com/office/officeart/2008/layout/HorizontalMultiLevelHierarchy"/>
    <dgm:cxn modelId="{3BF8D1A9-4F49-4D21-85C2-EA0840F3131A}" type="presOf" srcId="{DFD490E4-2D9B-438A-8FD7-23DE051FC7A8}" destId="{427B259B-9E82-4A99-989F-0CA91E2B94C9}" srcOrd="0" destOrd="0" presId="urn:microsoft.com/office/officeart/2008/layout/HorizontalMultiLevelHierarchy"/>
    <dgm:cxn modelId="{57A7CB70-8937-4AB7-996F-5DFD8E4E7EF9}" type="presOf" srcId="{5B5681DC-412E-47B7-83DA-67CA628178F9}" destId="{850F6190-6E76-4532-999D-509106D71C3C}" srcOrd="0" destOrd="0" presId="urn:microsoft.com/office/officeart/2008/layout/HorizontalMultiLevelHierarchy"/>
    <dgm:cxn modelId="{2D5AF79A-A55E-4469-A668-F0E9A93C5124}" type="presOf" srcId="{1EDF21AA-C4EC-4AB9-AD1D-8E1A0CF84AA4}" destId="{D87D033B-5069-4D69-950B-F81000B4F09C}" srcOrd="0" destOrd="0" presId="urn:microsoft.com/office/officeart/2008/layout/HorizontalMultiLevelHierarchy"/>
    <dgm:cxn modelId="{848939B4-BF7B-4C0E-975C-F6E346D8C8A5}" type="presOf" srcId="{99FDD93B-B8D9-4F69-8636-D7053AABAB20}" destId="{76DCDF92-3170-41C0-9F5A-6C159957AB86}" srcOrd="0" destOrd="0" presId="urn:microsoft.com/office/officeart/2008/layout/HorizontalMultiLevelHierarchy"/>
    <dgm:cxn modelId="{25D119A1-4119-40EA-9B79-70C5BA758AD3}" type="presOf" srcId="{741DCCCC-CC3D-4385-B149-B3D1A266B636}" destId="{F218B09D-17AC-4035-AF22-B64BB82C61B4}" srcOrd="0" destOrd="0" presId="urn:microsoft.com/office/officeart/2008/layout/HorizontalMultiLevelHierarchy"/>
    <dgm:cxn modelId="{43FDD3A4-6DA1-4816-AA50-1E4833E0DA47}" type="presOf" srcId="{DBD66AA8-06A9-4019-9396-19DF886C34A1}" destId="{F69B2947-8C6D-4433-B054-23AEB25B42BC}" srcOrd="1" destOrd="0" presId="urn:microsoft.com/office/officeart/2008/layout/HorizontalMultiLevelHierarchy"/>
    <dgm:cxn modelId="{A1811C73-2884-4E97-867A-AE8E53D50769}" srcId="{4615A762-B338-4343-AE34-64E4E0B5D02E}" destId="{68B53DE6-F86F-4DDE-A13E-B3A538B34D38}" srcOrd="0" destOrd="0" parTransId="{9F45070B-BD0D-4474-8667-9EDD7B2690DF}" sibTransId="{51DDB889-D39F-48F3-A9AA-6DD75F2CCA7D}"/>
    <dgm:cxn modelId="{69D8158E-4091-4E53-A5C1-67BAB9347489}" srcId="{DFD490E4-2D9B-438A-8FD7-23DE051FC7A8}" destId="{8A4B3942-238D-4700-AC2E-A706730D7951}" srcOrd="3" destOrd="0" parTransId="{082749EA-19F3-4665-8158-6B6CE6C5F4BF}" sibTransId="{B1296DDE-3FB5-4456-8014-10CFDE7852DC}"/>
    <dgm:cxn modelId="{41DB3BC9-1CC1-4502-9A93-66C0B4FFE438}" type="presOf" srcId="{3D1B1C68-F5E1-4AC5-B418-85D3AB6DAF90}" destId="{CEF108F7-E6F0-440E-A3FD-2C66EDC5F392}" srcOrd="0" destOrd="0" presId="urn:microsoft.com/office/officeart/2008/layout/HorizontalMultiLevelHierarchy"/>
    <dgm:cxn modelId="{D9C7D0C7-299D-4371-B8DE-CBB8B2BBAC3C}" type="presOf" srcId="{C21D1A82-71E2-4F54-B990-7313AB949391}" destId="{40FF974D-6A73-40A2-A464-D20925AAFACF}" srcOrd="1" destOrd="0" presId="urn:microsoft.com/office/officeart/2008/layout/HorizontalMultiLevelHierarchy"/>
    <dgm:cxn modelId="{E7130524-8FB8-4D9A-8E17-CF139D3379D0}" type="presOf" srcId="{2933831F-9904-4B2F-91C6-509DE24225C7}" destId="{6CF31745-96BB-46B2-ABF8-3E1B018F4934}" srcOrd="0" destOrd="0" presId="urn:microsoft.com/office/officeart/2008/layout/HorizontalMultiLevelHierarchy"/>
    <dgm:cxn modelId="{49A060BA-EFB0-4FEB-8AA7-67DE5BC778E9}" type="presOf" srcId="{86F4E82F-234A-4132-A6F5-694F416357CA}" destId="{4DC6EC32-27A6-4318-990A-CE80B35CD0D9}" srcOrd="0" destOrd="0" presId="urn:microsoft.com/office/officeart/2008/layout/HorizontalMultiLevelHierarchy"/>
    <dgm:cxn modelId="{ECE43D9C-A6BB-4ED4-A566-86F45EDEAC2A}" type="presOf" srcId="{26070D63-628E-47C8-A275-34C2A90FD312}" destId="{C9C8F5C6-691B-41C5-AAB6-0E825EAA66C6}" srcOrd="1" destOrd="0" presId="urn:microsoft.com/office/officeart/2008/layout/HorizontalMultiLevelHierarchy"/>
    <dgm:cxn modelId="{6FBD36FB-9D48-4664-9359-7B74D2964636}" srcId="{DFD490E4-2D9B-438A-8FD7-23DE051FC7A8}" destId="{C520A82D-9C7A-4B5C-B895-34B3B40A6E07}" srcOrd="0" destOrd="0" parTransId="{5B5681DC-412E-47B7-83DA-67CA628178F9}" sibTransId="{01D3342C-07E9-4BE7-AF56-28547243BA47}"/>
    <dgm:cxn modelId="{35A8CAD6-B322-4D72-AA00-7F55ED1CB8E0}" type="presOf" srcId="{EFE5B7E0-0407-41C1-967A-6957849ED000}" destId="{2E1B4A53-3A45-4998-A004-977A5EEEAD8F}" srcOrd="0" destOrd="0" presId="urn:microsoft.com/office/officeart/2008/layout/HorizontalMultiLevelHierarchy"/>
    <dgm:cxn modelId="{6079A1D4-A3A1-4869-8E7A-4CEE36DDA1FA}" type="presOf" srcId="{7081C8DD-C154-4F06-82A2-4EB834BCCACD}" destId="{8C7629C2-7ECB-452D-A2EC-82679C130888}" srcOrd="0" destOrd="0" presId="urn:microsoft.com/office/officeart/2008/layout/HorizontalMultiLevelHierarchy"/>
    <dgm:cxn modelId="{87C6BD10-CECB-4D3B-AD4E-B5441386DB95}" type="presOf" srcId="{082749EA-19F3-4665-8158-6B6CE6C5F4BF}" destId="{F3A2251E-7BCD-4586-BDCD-0EFBE7AFA720}" srcOrd="0" destOrd="0" presId="urn:microsoft.com/office/officeart/2008/layout/HorizontalMultiLevelHierarchy"/>
    <dgm:cxn modelId="{359F52E7-36EF-4E1D-ADF6-C55A1B7D0AA0}" srcId="{DFD490E4-2D9B-438A-8FD7-23DE051FC7A8}" destId="{3D1B1C68-F5E1-4AC5-B418-85D3AB6DAF90}" srcOrd="2" destOrd="0" parTransId="{2933831F-9904-4B2F-91C6-509DE24225C7}" sibTransId="{72004203-A304-4997-AE32-A782BB886071}"/>
    <dgm:cxn modelId="{D45D59D4-AC79-4C1D-AE7F-C75FC80A2D97}" type="presOf" srcId="{FECE4F64-C60C-4DF9-BA6D-120193745FD6}" destId="{03B1CC61-B236-4353-8802-75AB5BF47624}" srcOrd="0" destOrd="0" presId="urn:microsoft.com/office/officeart/2008/layout/HorizontalMultiLevelHierarchy"/>
    <dgm:cxn modelId="{F375A191-06D7-4472-9423-042A80993BB7}" type="presOf" srcId="{FECE4F64-C60C-4DF9-BA6D-120193745FD6}" destId="{5C62594D-B3B6-41F0-9C81-2D564A272874}" srcOrd="1" destOrd="0" presId="urn:microsoft.com/office/officeart/2008/layout/HorizontalMultiLevelHierarchy"/>
    <dgm:cxn modelId="{DB034C34-F5C0-494E-A89F-46BD7DE53F3B}" srcId="{C520A82D-9C7A-4B5C-B895-34B3B40A6E07}" destId="{B35B1627-95B4-43AD-BD93-30D42909DB17}" srcOrd="2" destOrd="0" parTransId="{DBD66AA8-06A9-4019-9396-19DF886C34A1}" sibTransId="{D9E00358-9B30-4304-98C9-4686F567FA5B}"/>
    <dgm:cxn modelId="{12660C66-2B8A-4640-A544-2D0567E4483E}" srcId="{3D1B1C68-F5E1-4AC5-B418-85D3AB6DAF90}" destId="{EFE5B7E0-0407-41C1-967A-6957849ED000}" srcOrd="1" destOrd="0" parTransId="{0E2A1B27-578A-43EB-BB28-943785E97809}" sibTransId="{A9830CCA-3124-4A43-9007-536A719F4E62}"/>
    <dgm:cxn modelId="{610B459C-27E8-4BF6-9F72-B457B8CD2C2A}" type="presOf" srcId="{C321DF30-527F-4768-A5F9-74589BCD8041}" destId="{FE0EE44A-F6FB-4067-A8B0-B63F07BBCC75}" srcOrd="0" destOrd="0" presId="urn:microsoft.com/office/officeart/2008/layout/HorizontalMultiLevelHierarchy"/>
    <dgm:cxn modelId="{063ED076-EC23-4610-9524-67055CB4E92E}" srcId="{C520A82D-9C7A-4B5C-B895-34B3B40A6E07}" destId="{EB71C010-4DF4-474A-B871-482D1C480DBC}" srcOrd="0" destOrd="0" parTransId="{7EC86C65-BD21-4276-8751-0D201F934114}" sibTransId="{4B655501-8CBF-4E23-BC28-16BFF8BB92CA}"/>
    <dgm:cxn modelId="{CD05E2FE-072D-4E18-8230-2CCE364F9724}" type="presOf" srcId="{CCC0BAC8-0206-40D3-ACF6-31E0F4F79A79}" destId="{F06F040F-DEC2-4F55-90FA-99341E3993FF}" srcOrd="0" destOrd="0" presId="urn:microsoft.com/office/officeart/2008/layout/HorizontalMultiLevelHierarchy"/>
    <dgm:cxn modelId="{BC2A0B9D-BE78-4E96-ABEB-7BC85E3E725C}" srcId="{8A4B3942-238D-4700-AC2E-A706730D7951}" destId="{CCC0BAC8-0206-40D3-ACF6-31E0F4F79A79}" srcOrd="2" destOrd="0" parTransId="{0ECAE640-BB8D-4FC8-A28B-AC553F826B74}" sibTransId="{7681E7FA-BCC6-4A01-A704-2930A19C781D}"/>
    <dgm:cxn modelId="{2F52CC8F-7D68-4B81-8AFA-093333332B3E}" srcId="{DFD490E4-2D9B-438A-8FD7-23DE051FC7A8}" destId="{86F4E82F-234A-4132-A6F5-694F416357CA}" srcOrd="5" destOrd="0" parTransId="{FECE4F64-C60C-4DF9-BA6D-120193745FD6}" sibTransId="{266855B4-CE3B-40C6-90B9-E28E039F6A2A}"/>
    <dgm:cxn modelId="{E7A62C22-8916-42B0-8EE1-55E8524FC64B}" type="presOf" srcId="{4615A762-B338-4343-AE34-64E4E0B5D02E}" destId="{14611D8D-8204-462C-8DFB-1D3ABD2E7430}" srcOrd="0" destOrd="0" presId="urn:microsoft.com/office/officeart/2008/layout/HorizontalMultiLevelHierarchy"/>
    <dgm:cxn modelId="{79233624-1C14-45ED-BCEE-B421BCFFDC72}" type="presOf" srcId="{C520A82D-9C7A-4B5C-B895-34B3B40A6E07}" destId="{AB0C4BC4-0B6D-444E-9720-B657B6FE3372}" srcOrd="0" destOrd="0" presId="urn:microsoft.com/office/officeart/2008/layout/HorizontalMultiLevelHierarchy"/>
    <dgm:cxn modelId="{0044B28A-35F0-4CB0-A13F-D239D0794787}" type="presOf" srcId="{D5529E51-6F94-4A82-978F-8A92F4946577}" destId="{C45D9A85-ABA8-4514-B46E-9FB37EF4D51D}" srcOrd="0" destOrd="0" presId="urn:microsoft.com/office/officeart/2008/layout/HorizontalMultiLevelHierarchy"/>
    <dgm:cxn modelId="{1FE33370-1F60-4093-A4A4-3BCB92DC3022}" srcId="{8A4B3942-238D-4700-AC2E-A706730D7951}" destId="{1BFA5D9E-081E-44B8-A9B5-1CB9C15C2340}" srcOrd="0" destOrd="0" parTransId="{26070D63-628E-47C8-A275-34C2A90FD312}" sibTransId="{57A2ABD1-EEB5-4728-B916-625A2B8A5B5E}"/>
    <dgm:cxn modelId="{97987B59-36FA-4A85-96C0-2F4B101BAE7D}" type="presOf" srcId="{977D4EAF-C0F3-47F1-90CA-8897EFD88061}" destId="{55B591F1-B23F-4CA9-A708-B604700F7E1E}" srcOrd="0" destOrd="0" presId="urn:microsoft.com/office/officeart/2008/layout/HorizontalMultiLevelHierarchy"/>
    <dgm:cxn modelId="{A0896A87-E581-4977-A9B8-5EE5FEF63589}" type="presOf" srcId="{68B53DE6-F86F-4DDE-A13E-B3A538B34D38}" destId="{83DD35CA-5412-49D2-BD79-EC4191968128}" srcOrd="0" destOrd="0" presId="urn:microsoft.com/office/officeart/2008/layout/HorizontalMultiLevelHierarchy"/>
    <dgm:cxn modelId="{411A015E-B42E-40E4-88F6-AC69CFCDDFA0}" srcId="{C520A82D-9C7A-4B5C-B895-34B3B40A6E07}" destId="{F1B642B3-F427-4D61-BFB2-89DF69D60029}" srcOrd="1" destOrd="0" parTransId="{C21D1A82-71E2-4F54-B990-7313AB949391}" sibTransId="{751D36E8-1D48-464B-A72E-9A5FCCE0856A}"/>
    <dgm:cxn modelId="{CE21F2BF-D144-48BC-9C06-6E9A9CAEB1E6}" srcId="{8A4B3942-238D-4700-AC2E-A706730D7951}" destId="{E180626A-1BDB-4260-AC9D-040285BAB127}" srcOrd="1" destOrd="0" parTransId="{977D4EAF-C0F3-47F1-90CA-8897EFD88061}" sibTransId="{43FBEC43-3696-4208-A177-EC87549A140E}"/>
    <dgm:cxn modelId="{24DDF77D-14AF-49A0-A3EB-33F1ECCFCF7B}" type="presOf" srcId="{1BFA5D9E-081E-44B8-A9B5-1CB9C15C2340}" destId="{1E294F0A-873F-450A-86FF-F30524033102}" srcOrd="0" destOrd="0" presId="urn:microsoft.com/office/officeart/2008/layout/HorizontalMultiLevelHierarchy"/>
    <dgm:cxn modelId="{4C4A7392-A855-477D-8B05-2C239BE15166}" type="presOf" srcId="{D567F06E-17A1-4116-9B58-F2F3283DAF2B}" destId="{D1161680-D248-4C62-AB90-A737DC5159F2}" srcOrd="1" destOrd="0" presId="urn:microsoft.com/office/officeart/2008/layout/HorizontalMultiLevelHierarchy"/>
    <dgm:cxn modelId="{AAD17FED-C7C5-47BF-833E-F7A336A4951E}" type="presOf" srcId="{0E2A1B27-578A-43EB-BB28-943785E97809}" destId="{C6EDFEA9-B89B-48AB-8C5D-533A3CB06695}" srcOrd="1" destOrd="0" presId="urn:microsoft.com/office/officeart/2008/layout/HorizontalMultiLevelHierarchy"/>
    <dgm:cxn modelId="{11A9D6C8-31C0-4D66-8D50-D6DFB2D0A56A}" type="presOf" srcId="{1EDF21AA-C4EC-4AB9-AD1D-8E1A0CF84AA4}" destId="{D8EE1988-07DF-42C2-8587-9D182D4E211A}" srcOrd="1" destOrd="0" presId="urn:microsoft.com/office/officeart/2008/layout/HorizontalMultiLevelHierarchy"/>
    <dgm:cxn modelId="{3B2EC6D5-6559-44F6-BF27-99D6CAE8E6F5}" type="presOf" srcId="{A391B3BF-7C01-4394-8676-9E4DD69D9185}" destId="{BF5E4133-B324-498A-9058-8E93B478EE62}" srcOrd="0" destOrd="0" presId="urn:microsoft.com/office/officeart/2008/layout/HorizontalMultiLevelHierarchy"/>
    <dgm:cxn modelId="{76219EDC-07F9-4323-B621-97C60117883B}" type="presOf" srcId="{7EC86C65-BD21-4276-8751-0D201F934114}" destId="{70B3A6C3-4DB6-4D77-BB3E-352EBF7BC6D6}" srcOrd="1" destOrd="0" presId="urn:microsoft.com/office/officeart/2008/layout/HorizontalMultiLevelHierarchy"/>
    <dgm:cxn modelId="{9E42EBC0-56CA-41F5-AE84-4DB8E453B3F1}" type="presOf" srcId="{977D4EAF-C0F3-47F1-90CA-8897EFD88061}" destId="{4F35E235-6F00-4DD3-8CFA-43E4FBD7CA5C}" srcOrd="1" destOrd="0" presId="urn:microsoft.com/office/officeart/2008/layout/HorizontalMultiLevelHierarchy"/>
    <dgm:cxn modelId="{3D5CA45B-E94B-46B0-A6E2-03F2A4EF6825}" type="presOf" srcId="{C21D1A82-71E2-4F54-B990-7313AB949391}" destId="{6CF57E07-020C-4BDD-BB5F-D48877F233A9}" srcOrd="0" destOrd="0" presId="urn:microsoft.com/office/officeart/2008/layout/HorizontalMultiLevelHierarchy"/>
    <dgm:cxn modelId="{799C3057-B722-42F9-B5E3-142E9320EB76}" type="presOf" srcId="{082749EA-19F3-4665-8158-6B6CE6C5F4BF}" destId="{BBFB53B5-AD52-478D-9103-90A6F93F5E15}" srcOrd="1" destOrd="0" presId="urn:microsoft.com/office/officeart/2008/layout/HorizontalMultiLevelHierarchy"/>
    <dgm:cxn modelId="{611C57AF-D1D5-4FA9-B3A4-71B5F0EB9982}" type="presOf" srcId="{0E2A1B27-578A-43EB-BB28-943785E97809}" destId="{CD8926B2-D1E0-4F7B-B26C-36D2672E01E6}" srcOrd="0" destOrd="0" presId="urn:microsoft.com/office/officeart/2008/layout/HorizontalMultiLevelHierarchy"/>
    <dgm:cxn modelId="{EEAD9907-6723-461F-B5EE-F8F67D8F6D4D}" type="presOf" srcId="{9F45070B-BD0D-4474-8667-9EDD7B2690DF}" destId="{FDCF0ECB-3277-44FD-B479-06C3B42BC42E}" srcOrd="1" destOrd="0" presId="urn:microsoft.com/office/officeart/2008/layout/HorizontalMultiLevelHierarchy"/>
    <dgm:cxn modelId="{2792F37B-DFB7-4B72-913C-E1B91E2E9DF9}" srcId="{3D1B1C68-F5E1-4AC5-B418-85D3AB6DAF90}" destId="{D5529E51-6F94-4A82-978F-8A92F4946577}" srcOrd="0" destOrd="0" parTransId="{741DCCCC-CC3D-4385-B149-B3D1A266B636}" sibTransId="{56E62C5F-3790-4FB3-81E3-3403666D8B21}"/>
    <dgm:cxn modelId="{D38D6C7C-3074-410B-AA52-5506A665D45C}" srcId="{DFD490E4-2D9B-438A-8FD7-23DE051FC7A8}" destId="{4615A762-B338-4343-AE34-64E4E0B5D02E}" srcOrd="4" destOrd="0" parTransId="{1EDF21AA-C4EC-4AB9-AD1D-8E1A0CF84AA4}" sibTransId="{65090993-FDE9-4939-B2D2-333DFD8CEC72}"/>
    <dgm:cxn modelId="{FC76B9DA-1648-4809-ADA2-8BCEC8D6B043}" type="presOf" srcId="{0ECAE640-BB8D-4FC8-A28B-AC553F826B74}" destId="{910B6619-D42E-4179-8778-A483BED26C0C}" srcOrd="0" destOrd="0" presId="urn:microsoft.com/office/officeart/2008/layout/HorizontalMultiLevelHierarchy"/>
    <dgm:cxn modelId="{7E20282A-4B0F-48BE-9496-68954C89609E}" type="presOf" srcId="{9F45070B-BD0D-4474-8667-9EDD7B2690DF}" destId="{915FEBC2-140C-4DFB-9238-42C08D5681F5}" srcOrd="0" destOrd="0" presId="urn:microsoft.com/office/officeart/2008/layout/HorizontalMultiLevelHierarchy"/>
    <dgm:cxn modelId="{229B5DE3-11B4-43E1-B239-6D26A0F08331}" type="presOf" srcId="{DB3A35EE-3C0B-474E-8CDC-B12F0CDFC1A7}" destId="{7EDB4048-5070-46E6-955B-0319EB56EFE7}" srcOrd="0" destOrd="0" presId="urn:microsoft.com/office/officeart/2008/layout/HorizontalMultiLevelHierarchy"/>
    <dgm:cxn modelId="{FC5806DA-0A46-4375-9348-68D318D948CE}" type="presOf" srcId="{F1B642B3-F427-4D61-BFB2-89DF69D60029}" destId="{F6DB294C-E602-414E-8420-63C8E709EC51}" srcOrd="0" destOrd="0" presId="urn:microsoft.com/office/officeart/2008/layout/HorizontalMultiLevelHierarchy"/>
    <dgm:cxn modelId="{44C23BE6-92CB-4153-997B-BD92604DAC26}" type="presOf" srcId="{26070D63-628E-47C8-A275-34C2A90FD312}" destId="{AF92CF96-AA8D-4003-A745-459D74E4D0F6}" srcOrd="0" destOrd="0" presId="urn:microsoft.com/office/officeart/2008/layout/HorizontalMultiLevelHierarchy"/>
    <dgm:cxn modelId="{2F934BA0-B759-4063-AB8D-54AFBA5FAB54}" type="presOf" srcId="{B35B1627-95B4-43AD-BD93-30D42909DB17}" destId="{8CD23C25-61AD-4CFE-88F7-C7C9028403C9}" srcOrd="0" destOrd="0" presId="urn:microsoft.com/office/officeart/2008/layout/HorizontalMultiLevelHierarchy"/>
    <dgm:cxn modelId="{99BFC44C-1611-4677-8C38-919B8CB237C2}" srcId="{8A4B3942-238D-4700-AC2E-A706730D7951}" destId="{7081C8DD-C154-4F06-82A2-4EB834BCCACD}" srcOrd="3" destOrd="0" parTransId="{D567F06E-17A1-4116-9B58-F2F3283DAF2B}" sibTransId="{AFD11780-6D50-4032-94EF-6166EC4047CE}"/>
    <dgm:cxn modelId="{0DA6024D-DEE0-4926-A861-54F6A8BC7E57}" type="presOf" srcId="{77D01F48-E08C-4620-A865-4475288FCB88}" destId="{9F710927-88CC-4913-9DE9-FA287E703B8B}" srcOrd="1" destOrd="0" presId="urn:microsoft.com/office/officeart/2008/layout/HorizontalMultiLevelHierarchy"/>
    <dgm:cxn modelId="{93542CA4-0548-4D31-BB3A-7885B05F54DC}" srcId="{A391B3BF-7C01-4394-8676-9E4DD69D9185}" destId="{DFD490E4-2D9B-438A-8FD7-23DE051FC7A8}" srcOrd="0" destOrd="0" parTransId="{CDF4612C-1767-41B9-9148-0E34CC41DA95}" sibTransId="{52FD1AEF-C002-4D52-8EA4-8608510FD577}"/>
    <dgm:cxn modelId="{6D98F4FA-5EF0-4E44-ACCB-7935D51F8DA7}" type="presOf" srcId="{DBD66AA8-06A9-4019-9396-19DF886C34A1}" destId="{B7EF9A6C-3C45-48E9-8FBD-F770FAD373B9}" srcOrd="0" destOrd="0" presId="urn:microsoft.com/office/officeart/2008/layout/HorizontalMultiLevelHierarchy"/>
    <dgm:cxn modelId="{17FB595E-69BE-432C-AA94-7E37D704C0CD}" srcId="{DB3A35EE-3C0B-474E-8CDC-B12F0CDFC1A7}" destId="{C321DF30-527F-4768-A5F9-74589BCD8041}" srcOrd="0" destOrd="0" parTransId="{77D01F48-E08C-4620-A865-4475288FCB88}" sibTransId="{F503162A-1D7B-4200-9282-B5012AF363B2}"/>
    <dgm:cxn modelId="{C3FACF9D-A592-4499-A06F-5AE6329C86A8}" type="presOf" srcId="{8A4B3942-238D-4700-AC2E-A706730D7951}" destId="{54571D55-E8FE-4311-8B27-A78EFE1DE3FE}" srcOrd="0" destOrd="0" presId="urn:microsoft.com/office/officeart/2008/layout/HorizontalMultiLevelHierarchy"/>
    <dgm:cxn modelId="{1EB894A8-3A2A-4C90-BC34-E76CBC0EFB0D}" type="presParOf" srcId="{BF5E4133-B324-498A-9058-8E93B478EE62}" destId="{08F4FE4F-7042-4E32-A533-20C04C5E93E7}" srcOrd="0" destOrd="0" presId="urn:microsoft.com/office/officeart/2008/layout/HorizontalMultiLevelHierarchy"/>
    <dgm:cxn modelId="{A46E7D08-9D64-4B87-8021-DE7D4F1E4F44}" type="presParOf" srcId="{08F4FE4F-7042-4E32-A533-20C04C5E93E7}" destId="{427B259B-9E82-4A99-989F-0CA91E2B94C9}" srcOrd="0" destOrd="0" presId="urn:microsoft.com/office/officeart/2008/layout/HorizontalMultiLevelHierarchy"/>
    <dgm:cxn modelId="{46A72C53-BED4-4474-B36E-7A6B922674FE}" type="presParOf" srcId="{08F4FE4F-7042-4E32-A533-20C04C5E93E7}" destId="{9C282603-E40B-4D92-B0C4-47FC42330EC7}" srcOrd="1" destOrd="0" presId="urn:microsoft.com/office/officeart/2008/layout/HorizontalMultiLevelHierarchy"/>
    <dgm:cxn modelId="{85F8ACA4-B95D-467E-9160-E091E6778936}" type="presParOf" srcId="{9C282603-E40B-4D92-B0C4-47FC42330EC7}" destId="{850F6190-6E76-4532-999D-509106D71C3C}" srcOrd="0" destOrd="0" presId="urn:microsoft.com/office/officeart/2008/layout/HorizontalMultiLevelHierarchy"/>
    <dgm:cxn modelId="{0EB231B7-C1F9-4613-A819-DB17CF181D48}" type="presParOf" srcId="{850F6190-6E76-4532-999D-509106D71C3C}" destId="{A26EC4E6-179D-41ED-8686-E944353CF158}" srcOrd="0" destOrd="0" presId="urn:microsoft.com/office/officeart/2008/layout/HorizontalMultiLevelHierarchy"/>
    <dgm:cxn modelId="{EDD007C2-BC7B-4145-9966-831AE82516C2}" type="presParOf" srcId="{9C282603-E40B-4D92-B0C4-47FC42330EC7}" destId="{6DD364E1-A294-46BF-AE18-91039408C6F2}" srcOrd="1" destOrd="0" presId="urn:microsoft.com/office/officeart/2008/layout/HorizontalMultiLevelHierarchy"/>
    <dgm:cxn modelId="{5C89A7E4-B06C-4446-A922-AE428E555F43}" type="presParOf" srcId="{6DD364E1-A294-46BF-AE18-91039408C6F2}" destId="{AB0C4BC4-0B6D-444E-9720-B657B6FE3372}" srcOrd="0" destOrd="0" presId="urn:microsoft.com/office/officeart/2008/layout/HorizontalMultiLevelHierarchy"/>
    <dgm:cxn modelId="{AB2A5EBD-B14D-4F9E-8951-0EB73EAFE985}" type="presParOf" srcId="{6DD364E1-A294-46BF-AE18-91039408C6F2}" destId="{8EE4B270-9ECB-40A4-A1B8-4CFDB5A4D234}" srcOrd="1" destOrd="0" presId="urn:microsoft.com/office/officeart/2008/layout/HorizontalMultiLevelHierarchy"/>
    <dgm:cxn modelId="{D7C165AD-0C4F-4AB2-B703-65E532A88E6E}" type="presParOf" srcId="{8EE4B270-9ECB-40A4-A1B8-4CFDB5A4D234}" destId="{2EB85CC4-535B-40A5-9BE7-6860045DADFB}" srcOrd="0" destOrd="0" presId="urn:microsoft.com/office/officeart/2008/layout/HorizontalMultiLevelHierarchy"/>
    <dgm:cxn modelId="{61A96485-5D31-4B5D-A1D1-7817170B12F8}" type="presParOf" srcId="{2EB85CC4-535B-40A5-9BE7-6860045DADFB}" destId="{70B3A6C3-4DB6-4D77-BB3E-352EBF7BC6D6}" srcOrd="0" destOrd="0" presId="urn:microsoft.com/office/officeart/2008/layout/HorizontalMultiLevelHierarchy"/>
    <dgm:cxn modelId="{93C44DED-9C3F-4529-BD40-8546566F58C9}" type="presParOf" srcId="{8EE4B270-9ECB-40A4-A1B8-4CFDB5A4D234}" destId="{CCDF983B-0B7A-491F-9868-78DDB0A77381}" srcOrd="1" destOrd="0" presId="urn:microsoft.com/office/officeart/2008/layout/HorizontalMultiLevelHierarchy"/>
    <dgm:cxn modelId="{48C21E55-35F0-4BE6-913C-7135E168C9C4}" type="presParOf" srcId="{CCDF983B-0B7A-491F-9868-78DDB0A77381}" destId="{7345CCF5-D97B-4ACA-8AA5-2E6A8665B524}" srcOrd="0" destOrd="0" presId="urn:microsoft.com/office/officeart/2008/layout/HorizontalMultiLevelHierarchy"/>
    <dgm:cxn modelId="{F2EC5424-D65F-4A16-8B5D-B1D556C5D236}" type="presParOf" srcId="{CCDF983B-0B7A-491F-9868-78DDB0A77381}" destId="{5C0EDEDB-68DE-4142-A9FC-AA8A0C4780D7}" srcOrd="1" destOrd="0" presId="urn:microsoft.com/office/officeart/2008/layout/HorizontalMultiLevelHierarchy"/>
    <dgm:cxn modelId="{51EA57C0-CF38-4B6A-BF3F-CAB1959683EC}" type="presParOf" srcId="{8EE4B270-9ECB-40A4-A1B8-4CFDB5A4D234}" destId="{6CF57E07-020C-4BDD-BB5F-D48877F233A9}" srcOrd="2" destOrd="0" presId="urn:microsoft.com/office/officeart/2008/layout/HorizontalMultiLevelHierarchy"/>
    <dgm:cxn modelId="{6487A27F-0C3B-4E10-925D-212AA18B062C}" type="presParOf" srcId="{6CF57E07-020C-4BDD-BB5F-D48877F233A9}" destId="{40FF974D-6A73-40A2-A464-D20925AAFACF}" srcOrd="0" destOrd="0" presId="urn:microsoft.com/office/officeart/2008/layout/HorizontalMultiLevelHierarchy"/>
    <dgm:cxn modelId="{EC8BE6F0-E3E0-4B8C-9C74-772D113B6BB3}" type="presParOf" srcId="{8EE4B270-9ECB-40A4-A1B8-4CFDB5A4D234}" destId="{7AB3B448-4B72-462B-8DE7-34846F7CFA1D}" srcOrd="3" destOrd="0" presId="urn:microsoft.com/office/officeart/2008/layout/HorizontalMultiLevelHierarchy"/>
    <dgm:cxn modelId="{ABF589D2-0286-4AEA-8F59-4C11995C938E}" type="presParOf" srcId="{7AB3B448-4B72-462B-8DE7-34846F7CFA1D}" destId="{F6DB294C-E602-414E-8420-63C8E709EC51}" srcOrd="0" destOrd="0" presId="urn:microsoft.com/office/officeart/2008/layout/HorizontalMultiLevelHierarchy"/>
    <dgm:cxn modelId="{3E98DF47-3A9C-4893-9767-45CBC860F620}" type="presParOf" srcId="{7AB3B448-4B72-462B-8DE7-34846F7CFA1D}" destId="{EC4DA6B0-F54A-494B-A59B-58D5910AE04F}" srcOrd="1" destOrd="0" presId="urn:microsoft.com/office/officeart/2008/layout/HorizontalMultiLevelHierarchy"/>
    <dgm:cxn modelId="{0E4C41A5-C884-4833-B957-42D3A7FE4D1C}" type="presParOf" srcId="{8EE4B270-9ECB-40A4-A1B8-4CFDB5A4D234}" destId="{B7EF9A6C-3C45-48E9-8FBD-F770FAD373B9}" srcOrd="4" destOrd="0" presId="urn:microsoft.com/office/officeart/2008/layout/HorizontalMultiLevelHierarchy"/>
    <dgm:cxn modelId="{D41AA44A-C56B-4579-BEE5-852EB994777C}" type="presParOf" srcId="{B7EF9A6C-3C45-48E9-8FBD-F770FAD373B9}" destId="{F69B2947-8C6D-4433-B054-23AEB25B42BC}" srcOrd="0" destOrd="0" presId="urn:microsoft.com/office/officeart/2008/layout/HorizontalMultiLevelHierarchy"/>
    <dgm:cxn modelId="{99229103-F161-424C-ACCD-56937013B663}" type="presParOf" srcId="{8EE4B270-9ECB-40A4-A1B8-4CFDB5A4D234}" destId="{59262050-BAAB-456F-A498-DAC4AD2F16A2}" srcOrd="5" destOrd="0" presId="urn:microsoft.com/office/officeart/2008/layout/HorizontalMultiLevelHierarchy"/>
    <dgm:cxn modelId="{774479BD-258C-4687-97E0-7DAEC24789CE}" type="presParOf" srcId="{59262050-BAAB-456F-A498-DAC4AD2F16A2}" destId="{8CD23C25-61AD-4CFE-88F7-C7C9028403C9}" srcOrd="0" destOrd="0" presId="urn:microsoft.com/office/officeart/2008/layout/HorizontalMultiLevelHierarchy"/>
    <dgm:cxn modelId="{2714D5DA-12FC-4BCC-AF3E-8DF6B81689FD}" type="presParOf" srcId="{59262050-BAAB-456F-A498-DAC4AD2F16A2}" destId="{8145E442-963C-46D1-829F-D8191AAEBE56}" srcOrd="1" destOrd="0" presId="urn:microsoft.com/office/officeart/2008/layout/HorizontalMultiLevelHierarchy"/>
    <dgm:cxn modelId="{BEA8EB59-5F8D-4EBD-BBCF-E8A0B98AB50C}" type="presParOf" srcId="{9C282603-E40B-4D92-B0C4-47FC42330EC7}" destId="{76DCDF92-3170-41C0-9F5A-6C159957AB86}" srcOrd="2" destOrd="0" presId="urn:microsoft.com/office/officeart/2008/layout/HorizontalMultiLevelHierarchy"/>
    <dgm:cxn modelId="{BF62124F-2F13-4C15-B6C9-BC5100F037F0}" type="presParOf" srcId="{76DCDF92-3170-41C0-9F5A-6C159957AB86}" destId="{CF1BB4C1-A5E1-49F3-BB39-BC8988EC1ED5}" srcOrd="0" destOrd="0" presId="urn:microsoft.com/office/officeart/2008/layout/HorizontalMultiLevelHierarchy"/>
    <dgm:cxn modelId="{74E47012-6510-4926-8657-D9DD52393DA8}" type="presParOf" srcId="{9C282603-E40B-4D92-B0C4-47FC42330EC7}" destId="{3310E866-39B5-4289-B5B8-96A959C735D1}" srcOrd="3" destOrd="0" presId="urn:microsoft.com/office/officeart/2008/layout/HorizontalMultiLevelHierarchy"/>
    <dgm:cxn modelId="{70889F89-6551-451B-B2AC-4FC733A10F29}" type="presParOf" srcId="{3310E866-39B5-4289-B5B8-96A959C735D1}" destId="{7EDB4048-5070-46E6-955B-0319EB56EFE7}" srcOrd="0" destOrd="0" presId="urn:microsoft.com/office/officeart/2008/layout/HorizontalMultiLevelHierarchy"/>
    <dgm:cxn modelId="{67B17084-0CCB-4A6D-8350-4E1F47C34804}" type="presParOf" srcId="{3310E866-39B5-4289-B5B8-96A959C735D1}" destId="{1AC5EBC6-74FF-4680-AD01-507B9F33425C}" srcOrd="1" destOrd="0" presId="urn:microsoft.com/office/officeart/2008/layout/HorizontalMultiLevelHierarchy"/>
    <dgm:cxn modelId="{6F5AF6E7-5471-459B-A8FB-81C011DE04D5}" type="presParOf" srcId="{1AC5EBC6-74FF-4680-AD01-507B9F33425C}" destId="{D9A7CD66-12F6-4A09-AB09-400C6D79EB81}" srcOrd="0" destOrd="0" presId="urn:microsoft.com/office/officeart/2008/layout/HorizontalMultiLevelHierarchy"/>
    <dgm:cxn modelId="{2874738C-CEA9-49C8-816A-A86672D8894E}" type="presParOf" srcId="{D9A7CD66-12F6-4A09-AB09-400C6D79EB81}" destId="{9F710927-88CC-4913-9DE9-FA287E703B8B}" srcOrd="0" destOrd="0" presId="urn:microsoft.com/office/officeart/2008/layout/HorizontalMultiLevelHierarchy"/>
    <dgm:cxn modelId="{A8CF6F42-E71B-49E7-ACB2-A48060C34A58}" type="presParOf" srcId="{1AC5EBC6-74FF-4680-AD01-507B9F33425C}" destId="{0E9051CC-F307-4E48-A678-3C8A5816D887}" srcOrd="1" destOrd="0" presId="urn:microsoft.com/office/officeart/2008/layout/HorizontalMultiLevelHierarchy"/>
    <dgm:cxn modelId="{64CADDA3-1BA8-424D-A999-CE4C893F69D8}" type="presParOf" srcId="{0E9051CC-F307-4E48-A678-3C8A5816D887}" destId="{FE0EE44A-F6FB-4067-A8B0-B63F07BBCC75}" srcOrd="0" destOrd="0" presId="urn:microsoft.com/office/officeart/2008/layout/HorizontalMultiLevelHierarchy"/>
    <dgm:cxn modelId="{8A8A16C3-8A9D-4F35-9C29-C46FBF2624B9}" type="presParOf" srcId="{0E9051CC-F307-4E48-A678-3C8A5816D887}" destId="{46450AD3-7F79-4981-9464-BE570FF8B5A2}" srcOrd="1" destOrd="0" presId="urn:microsoft.com/office/officeart/2008/layout/HorizontalMultiLevelHierarchy"/>
    <dgm:cxn modelId="{C9AEDF6F-21F9-4A8B-B0D1-B2E3D2DD7865}" type="presParOf" srcId="{9C282603-E40B-4D92-B0C4-47FC42330EC7}" destId="{6CF31745-96BB-46B2-ABF8-3E1B018F4934}" srcOrd="4" destOrd="0" presId="urn:microsoft.com/office/officeart/2008/layout/HorizontalMultiLevelHierarchy"/>
    <dgm:cxn modelId="{D734833B-18C8-4647-9867-18F6A72F656B}" type="presParOf" srcId="{6CF31745-96BB-46B2-ABF8-3E1B018F4934}" destId="{B81524CA-C11A-4048-BCEC-C94F1F47B7B3}" srcOrd="0" destOrd="0" presId="urn:microsoft.com/office/officeart/2008/layout/HorizontalMultiLevelHierarchy"/>
    <dgm:cxn modelId="{FB33F4F4-05F4-469E-9827-671F2D52484E}" type="presParOf" srcId="{9C282603-E40B-4D92-B0C4-47FC42330EC7}" destId="{9F5A558C-F892-4D3C-B3B8-3501C1CBC5CE}" srcOrd="5" destOrd="0" presId="urn:microsoft.com/office/officeart/2008/layout/HorizontalMultiLevelHierarchy"/>
    <dgm:cxn modelId="{1C9619CC-B679-4E2E-A79E-FFB7718CEE61}" type="presParOf" srcId="{9F5A558C-F892-4D3C-B3B8-3501C1CBC5CE}" destId="{CEF108F7-E6F0-440E-A3FD-2C66EDC5F392}" srcOrd="0" destOrd="0" presId="urn:microsoft.com/office/officeart/2008/layout/HorizontalMultiLevelHierarchy"/>
    <dgm:cxn modelId="{7B5692B8-253A-4417-810E-65428B686A5F}" type="presParOf" srcId="{9F5A558C-F892-4D3C-B3B8-3501C1CBC5CE}" destId="{ADB06740-3B66-45BD-BC08-63D9393A1FDA}" srcOrd="1" destOrd="0" presId="urn:microsoft.com/office/officeart/2008/layout/HorizontalMultiLevelHierarchy"/>
    <dgm:cxn modelId="{409578A0-CFEE-44F8-9CDC-800389CD53E6}" type="presParOf" srcId="{ADB06740-3B66-45BD-BC08-63D9393A1FDA}" destId="{F218B09D-17AC-4035-AF22-B64BB82C61B4}" srcOrd="0" destOrd="0" presId="urn:microsoft.com/office/officeart/2008/layout/HorizontalMultiLevelHierarchy"/>
    <dgm:cxn modelId="{718A94E4-EC1D-4F42-908F-30A223E4D688}" type="presParOf" srcId="{F218B09D-17AC-4035-AF22-B64BB82C61B4}" destId="{90486822-5A3D-40FC-9770-5467DCA9FEB1}" srcOrd="0" destOrd="0" presId="urn:microsoft.com/office/officeart/2008/layout/HorizontalMultiLevelHierarchy"/>
    <dgm:cxn modelId="{E77C0208-71F6-4357-B64C-604E68861A5F}" type="presParOf" srcId="{ADB06740-3B66-45BD-BC08-63D9393A1FDA}" destId="{48B264A1-6795-4963-9E47-CBF3792BF672}" srcOrd="1" destOrd="0" presId="urn:microsoft.com/office/officeart/2008/layout/HorizontalMultiLevelHierarchy"/>
    <dgm:cxn modelId="{1EE0A736-88AB-4F48-AB98-A16DFBF7D0C3}" type="presParOf" srcId="{48B264A1-6795-4963-9E47-CBF3792BF672}" destId="{C45D9A85-ABA8-4514-B46E-9FB37EF4D51D}" srcOrd="0" destOrd="0" presId="urn:microsoft.com/office/officeart/2008/layout/HorizontalMultiLevelHierarchy"/>
    <dgm:cxn modelId="{8B54E5F7-2CC9-4D48-93D8-62D4E1F123DB}" type="presParOf" srcId="{48B264A1-6795-4963-9E47-CBF3792BF672}" destId="{ED3B04FB-E62E-4D25-BE30-3F95598C079B}" srcOrd="1" destOrd="0" presId="urn:microsoft.com/office/officeart/2008/layout/HorizontalMultiLevelHierarchy"/>
    <dgm:cxn modelId="{59DEEDA2-924D-4290-8D81-2C0D095B9D5D}" type="presParOf" srcId="{ADB06740-3B66-45BD-BC08-63D9393A1FDA}" destId="{CD8926B2-D1E0-4F7B-B26C-36D2672E01E6}" srcOrd="2" destOrd="0" presId="urn:microsoft.com/office/officeart/2008/layout/HorizontalMultiLevelHierarchy"/>
    <dgm:cxn modelId="{F25A6C4F-3D43-4F28-A3DD-39DF2B72A42E}" type="presParOf" srcId="{CD8926B2-D1E0-4F7B-B26C-36D2672E01E6}" destId="{C6EDFEA9-B89B-48AB-8C5D-533A3CB06695}" srcOrd="0" destOrd="0" presId="urn:microsoft.com/office/officeart/2008/layout/HorizontalMultiLevelHierarchy"/>
    <dgm:cxn modelId="{454739F0-C868-42D5-8730-EA11653EEA30}" type="presParOf" srcId="{ADB06740-3B66-45BD-BC08-63D9393A1FDA}" destId="{5C9C2EBF-4909-406C-9FC7-055908804EEB}" srcOrd="3" destOrd="0" presId="urn:microsoft.com/office/officeart/2008/layout/HorizontalMultiLevelHierarchy"/>
    <dgm:cxn modelId="{9813EC00-0639-4F5C-A30A-5B1D4CDB6EDC}" type="presParOf" srcId="{5C9C2EBF-4909-406C-9FC7-055908804EEB}" destId="{2E1B4A53-3A45-4998-A004-977A5EEEAD8F}" srcOrd="0" destOrd="0" presId="urn:microsoft.com/office/officeart/2008/layout/HorizontalMultiLevelHierarchy"/>
    <dgm:cxn modelId="{F7467538-3CF7-4603-8E2B-09691B2CCFAC}" type="presParOf" srcId="{5C9C2EBF-4909-406C-9FC7-055908804EEB}" destId="{9E9BEEE6-3C41-4288-8CF8-B8233F11CDAA}" srcOrd="1" destOrd="0" presId="urn:microsoft.com/office/officeart/2008/layout/HorizontalMultiLevelHierarchy"/>
    <dgm:cxn modelId="{8A5C26AE-B259-4C1B-8383-9198BF46B9D6}" type="presParOf" srcId="{9C282603-E40B-4D92-B0C4-47FC42330EC7}" destId="{F3A2251E-7BCD-4586-BDCD-0EFBE7AFA720}" srcOrd="6" destOrd="0" presId="urn:microsoft.com/office/officeart/2008/layout/HorizontalMultiLevelHierarchy"/>
    <dgm:cxn modelId="{C143C9DA-3622-48C8-B384-C10BEA8EA9E8}" type="presParOf" srcId="{F3A2251E-7BCD-4586-BDCD-0EFBE7AFA720}" destId="{BBFB53B5-AD52-478D-9103-90A6F93F5E15}" srcOrd="0" destOrd="0" presId="urn:microsoft.com/office/officeart/2008/layout/HorizontalMultiLevelHierarchy"/>
    <dgm:cxn modelId="{E32573A2-F651-469B-8C7A-99561FC5C18C}" type="presParOf" srcId="{9C282603-E40B-4D92-B0C4-47FC42330EC7}" destId="{ED111D8F-B901-4F55-9C91-0E6AC6CA0420}" srcOrd="7" destOrd="0" presId="urn:microsoft.com/office/officeart/2008/layout/HorizontalMultiLevelHierarchy"/>
    <dgm:cxn modelId="{441084BE-752E-48E1-8C1D-2A1821BEC8DA}" type="presParOf" srcId="{ED111D8F-B901-4F55-9C91-0E6AC6CA0420}" destId="{54571D55-E8FE-4311-8B27-A78EFE1DE3FE}" srcOrd="0" destOrd="0" presId="urn:microsoft.com/office/officeart/2008/layout/HorizontalMultiLevelHierarchy"/>
    <dgm:cxn modelId="{C3648521-3BEC-45DA-B26C-B084CF6C8959}" type="presParOf" srcId="{ED111D8F-B901-4F55-9C91-0E6AC6CA0420}" destId="{ADED3CC3-FDDD-4347-A49B-D894A488AC10}" srcOrd="1" destOrd="0" presId="urn:microsoft.com/office/officeart/2008/layout/HorizontalMultiLevelHierarchy"/>
    <dgm:cxn modelId="{D3413DF3-920D-4727-A15D-0770826279DA}" type="presParOf" srcId="{ADED3CC3-FDDD-4347-A49B-D894A488AC10}" destId="{AF92CF96-AA8D-4003-A745-459D74E4D0F6}" srcOrd="0" destOrd="0" presId="urn:microsoft.com/office/officeart/2008/layout/HorizontalMultiLevelHierarchy"/>
    <dgm:cxn modelId="{B027956F-B6D8-4097-BA42-F8C67BA0DC07}" type="presParOf" srcId="{AF92CF96-AA8D-4003-A745-459D74E4D0F6}" destId="{C9C8F5C6-691B-41C5-AAB6-0E825EAA66C6}" srcOrd="0" destOrd="0" presId="urn:microsoft.com/office/officeart/2008/layout/HorizontalMultiLevelHierarchy"/>
    <dgm:cxn modelId="{EBD74BC5-0F66-4227-882E-9F47614D5A5D}" type="presParOf" srcId="{ADED3CC3-FDDD-4347-A49B-D894A488AC10}" destId="{AA1846FB-B024-455E-8693-1BFAC2575F95}" srcOrd="1" destOrd="0" presId="urn:microsoft.com/office/officeart/2008/layout/HorizontalMultiLevelHierarchy"/>
    <dgm:cxn modelId="{54727355-39F8-4345-AC0E-197BF1240685}" type="presParOf" srcId="{AA1846FB-B024-455E-8693-1BFAC2575F95}" destId="{1E294F0A-873F-450A-86FF-F30524033102}" srcOrd="0" destOrd="0" presId="urn:microsoft.com/office/officeart/2008/layout/HorizontalMultiLevelHierarchy"/>
    <dgm:cxn modelId="{76009CAB-CD3E-4873-AB35-D0898279CFF9}" type="presParOf" srcId="{AA1846FB-B024-455E-8693-1BFAC2575F95}" destId="{38D562F4-F3E0-4DAF-844D-C117B26B3E99}" srcOrd="1" destOrd="0" presId="urn:microsoft.com/office/officeart/2008/layout/HorizontalMultiLevelHierarchy"/>
    <dgm:cxn modelId="{68099E21-6FF7-4D17-87BB-F688A18D4227}" type="presParOf" srcId="{ADED3CC3-FDDD-4347-A49B-D894A488AC10}" destId="{55B591F1-B23F-4CA9-A708-B604700F7E1E}" srcOrd="2" destOrd="0" presId="urn:microsoft.com/office/officeart/2008/layout/HorizontalMultiLevelHierarchy"/>
    <dgm:cxn modelId="{EED32214-784D-4423-8FF7-F343752F609B}" type="presParOf" srcId="{55B591F1-B23F-4CA9-A708-B604700F7E1E}" destId="{4F35E235-6F00-4DD3-8CFA-43E4FBD7CA5C}" srcOrd="0" destOrd="0" presId="urn:microsoft.com/office/officeart/2008/layout/HorizontalMultiLevelHierarchy"/>
    <dgm:cxn modelId="{E6866274-ECA7-48E9-B315-504F02F5D490}" type="presParOf" srcId="{ADED3CC3-FDDD-4347-A49B-D894A488AC10}" destId="{9CE18DCA-5EEC-4980-90DC-9F9DB7ABDC88}" srcOrd="3" destOrd="0" presId="urn:microsoft.com/office/officeart/2008/layout/HorizontalMultiLevelHierarchy"/>
    <dgm:cxn modelId="{5863BCFD-DA4B-41F4-9BB7-C83C06B879D3}" type="presParOf" srcId="{9CE18DCA-5EEC-4980-90DC-9F9DB7ABDC88}" destId="{4950481C-5FEE-4C01-9422-429F91E6AC52}" srcOrd="0" destOrd="0" presId="urn:microsoft.com/office/officeart/2008/layout/HorizontalMultiLevelHierarchy"/>
    <dgm:cxn modelId="{77510F01-3EF4-46AF-96B9-54DB68B28B3F}" type="presParOf" srcId="{9CE18DCA-5EEC-4980-90DC-9F9DB7ABDC88}" destId="{0E261791-FDC0-46C6-AD82-8F2E6420567E}" srcOrd="1" destOrd="0" presId="urn:microsoft.com/office/officeart/2008/layout/HorizontalMultiLevelHierarchy"/>
    <dgm:cxn modelId="{18F91F41-C690-4497-8D18-8AFE63F09FA0}" type="presParOf" srcId="{ADED3CC3-FDDD-4347-A49B-D894A488AC10}" destId="{910B6619-D42E-4179-8778-A483BED26C0C}" srcOrd="4" destOrd="0" presId="urn:microsoft.com/office/officeart/2008/layout/HorizontalMultiLevelHierarchy"/>
    <dgm:cxn modelId="{72CE7F40-18ED-4ECE-81D3-5E8C0E092E20}" type="presParOf" srcId="{910B6619-D42E-4179-8778-A483BED26C0C}" destId="{F7CA964B-4B95-4632-85EE-4169F4558BE6}" srcOrd="0" destOrd="0" presId="urn:microsoft.com/office/officeart/2008/layout/HorizontalMultiLevelHierarchy"/>
    <dgm:cxn modelId="{ECE46DE7-117A-4619-818B-44632829EA99}" type="presParOf" srcId="{ADED3CC3-FDDD-4347-A49B-D894A488AC10}" destId="{CBF26C1D-FE6E-4FBB-9F5C-A65B91447C68}" srcOrd="5" destOrd="0" presId="urn:microsoft.com/office/officeart/2008/layout/HorizontalMultiLevelHierarchy"/>
    <dgm:cxn modelId="{23E5CDB6-97CD-495F-91E8-74A272345BB6}" type="presParOf" srcId="{CBF26C1D-FE6E-4FBB-9F5C-A65B91447C68}" destId="{F06F040F-DEC2-4F55-90FA-99341E3993FF}" srcOrd="0" destOrd="0" presId="urn:microsoft.com/office/officeart/2008/layout/HorizontalMultiLevelHierarchy"/>
    <dgm:cxn modelId="{273DE885-FA2F-4A21-B07C-BB53ADC7BB4D}" type="presParOf" srcId="{CBF26C1D-FE6E-4FBB-9F5C-A65B91447C68}" destId="{E559F4DD-E94F-42F9-923D-68029099CBA2}" srcOrd="1" destOrd="0" presId="urn:microsoft.com/office/officeart/2008/layout/HorizontalMultiLevelHierarchy"/>
    <dgm:cxn modelId="{9D9246AB-A61F-4475-9F71-D9B925407C2B}" type="presParOf" srcId="{ADED3CC3-FDDD-4347-A49B-D894A488AC10}" destId="{FFFFE6BE-4527-4F6E-A728-50EFE611F7C0}" srcOrd="6" destOrd="0" presId="urn:microsoft.com/office/officeart/2008/layout/HorizontalMultiLevelHierarchy"/>
    <dgm:cxn modelId="{C6A03F64-EAFA-414D-B9AA-636F6DB44E39}" type="presParOf" srcId="{FFFFE6BE-4527-4F6E-A728-50EFE611F7C0}" destId="{D1161680-D248-4C62-AB90-A737DC5159F2}" srcOrd="0" destOrd="0" presId="urn:microsoft.com/office/officeart/2008/layout/HorizontalMultiLevelHierarchy"/>
    <dgm:cxn modelId="{05DA995A-D65D-44EC-93E6-E8C628757329}" type="presParOf" srcId="{ADED3CC3-FDDD-4347-A49B-D894A488AC10}" destId="{3DB1AA73-EDED-479C-8AA8-0FA37EE282B1}" srcOrd="7" destOrd="0" presId="urn:microsoft.com/office/officeart/2008/layout/HorizontalMultiLevelHierarchy"/>
    <dgm:cxn modelId="{BA933F72-D6D8-440A-8A62-37C314652A7D}" type="presParOf" srcId="{3DB1AA73-EDED-479C-8AA8-0FA37EE282B1}" destId="{8C7629C2-7ECB-452D-A2EC-82679C130888}" srcOrd="0" destOrd="0" presId="urn:microsoft.com/office/officeart/2008/layout/HorizontalMultiLevelHierarchy"/>
    <dgm:cxn modelId="{931A791C-6979-4A41-81AC-6484C2FCDF3F}" type="presParOf" srcId="{3DB1AA73-EDED-479C-8AA8-0FA37EE282B1}" destId="{CDD4296F-F2A8-480C-B34A-B1B65D9216A5}" srcOrd="1" destOrd="0" presId="urn:microsoft.com/office/officeart/2008/layout/HorizontalMultiLevelHierarchy"/>
    <dgm:cxn modelId="{C1821C5A-6EA3-4591-A684-DBBAE9F4FF1D}" type="presParOf" srcId="{9C282603-E40B-4D92-B0C4-47FC42330EC7}" destId="{D87D033B-5069-4D69-950B-F81000B4F09C}" srcOrd="8" destOrd="0" presId="urn:microsoft.com/office/officeart/2008/layout/HorizontalMultiLevelHierarchy"/>
    <dgm:cxn modelId="{9655EBD2-E8DC-48C2-B3D3-7885193EC2CC}" type="presParOf" srcId="{D87D033B-5069-4D69-950B-F81000B4F09C}" destId="{D8EE1988-07DF-42C2-8587-9D182D4E211A}" srcOrd="0" destOrd="0" presId="urn:microsoft.com/office/officeart/2008/layout/HorizontalMultiLevelHierarchy"/>
    <dgm:cxn modelId="{FAF712F0-6B48-4E42-B0A5-1D16D3EF8076}" type="presParOf" srcId="{9C282603-E40B-4D92-B0C4-47FC42330EC7}" destId="{B5FDAB8F-B064-4C86-9A56-D2FEE0FE24E5}" srcOrd="9" destOrd="0" presId="urn:microsoft.com/office/officeart/2008/layout/HorizontalMultiLevelHierarchy"/>
    <dgm:cxn modelId="{CD6C36BB-287B-4D2F-A706-8F032E6E7F6D}" type="presParOf" srcId="{B5FDAB8F-B064-4C86-9A56-D2FEE0FE24E5}" destId="{14611D8D-8204-462C-8DFB-1D3ABD2E7430}" srcOrd="0" destOrd="0" presId="urn:microsoft.com/office/officeart/2008/layout/HorizontalMultiLevelHierarchy"/>
    <dgm:cxn modelId="{F40F374F-8DE4-473B-B50C-B26BA35BEAEF}" type="presParOf" srcId="{B5FDAB8F-B064-4C86-9A56-D2FEE0FE24E5}" destId="{090C6793-7ABF-41C5-8508-5D6BAE8839A2}" srcOrd="1" destOrd="0" presId="urn:microsoft.com/office/officeart/2008/layout/HorizontalMultiLevelHierarchy"/>
    <dgm:cxn modelId="{15EC9396-D932-41CC-88EB-7FEA8E4738B3}" type="presParOf" srcId="{090C6793-7ABF-41C5-8508-5D6BAE8839A2}" destId="{915FEBC2-140C-4DFB-9238-42C08D5681F5}" srcOrd="0" destOrd="0" presId="urn:microsoft.com/office/officeart/2008/layout/HorizontalMultiLevelHierarchy"/>
    <dgm:cxn modelId="{03D500A5-F25A-4159-B36F-563CF321CD4E}" type="presParOf" srcId="{915FEBC2-140C-4DFB-9238-42C08D5681F5}" destId="{FDCF0ECB-3277-44FD-B479-06C3B42BC42E}" srcOrd="0" destOrd="0" presId="urn:microsoft.com/office/officeart/2008/layout/HorizontalMultiLevelHierarchy"/>
    <dgm:cxn modelId="{956DA3AD-842C-4BAE-B84B-70BBAE40E618}" type="presParOf" srcId="{090C6793-7ABF-41C5-8508-5D6BAE8839A2}" destId="{8CD912D8-46A0-499B-BF73-507124BD54F7}" srcOrd="1" destOrd="0" presId="urn:microsoft.com/office/officeart/2008/layout/HorizontalMultiLevelHierarchy"/>
    <dgm:cxn modelId="{49E374C3-929E-4E28-8A14-F89D1594C6C2}" type="presParOf" srcId="{8CD912D8-46A0-499B-BF73-507124BD54F7}" destId="{83DD35CA-5412-49D2-BD79-EC4191968128}" srcOrd="0" destOrd="0" presId="urn:microsoft.com/office/officeart/2008/layout/HorizontalMultiLevelHierarchy"/>
    <dgm:cxn modelId="{7E98DAEB-0132-4C01-8A50-46B59E1F1B99}" type="presParOf" srcId="{8CD912D8-46A0-499B-BF73-507124BD54F7}" destId="{E604C11B-4AFD-4C05-A912-5EB5D0BDD28C}" srcOrd="1" destOrd="0" presId="urn:microsoft.com/office/officeart/2008/layout/HorizontalMultiLevelHierarchy"/>
    <dgm:cxn modelId="{42F5AE77-2E43-47CD-B968-2A912BDC929A}" type="presParOf" srcId="{9C282603-E40B-4D92-B0C4-47FC42330EC7}" destId="{03B1CC61-B236-4353-8802-75AB5BF47624}" srcOrd="10" destOrd="0" presId="urn:microsoft.com/office/officeart/2008/layout/HorizontalMultiLevelHierarchy"/>
    <dgm:cxn modelId="{B1EB135C-3A44-4E2E-B1CA-51CC323FFD97}" type="presParOf" srcId="{03B1CC61-B236-4353-8802-75AB5BF47624}" destId="{5C62594D-B3B6-41F0-9C81-2D564A272874}" srcOrd="0" destOrd="0" presId="urn:microsoft.com/office/officeart/2008/layout/HorizontalMultiLevelHierarchy"/>
    <dgm:cxn modelId="{47AD4EE1-CF4E-46DC-8017-BFB11F8BB99F}" type="presParOf" srcId="{9C282603-E40B-4D92-B0C4-47FC42330EC7}" destId="{4DD81DAD-1552-4FE0-85FB-1EBFD3116546}" srcOrd="11" destOrd="0" presId="urn:microsoft.com/office/officeart/2008/layout/HorizontalMultiLevelHierarchy"/>
    <dgm:cxn modelId="{C10869B8-67B5-4144-99A3-7C6A255E7CDF}" type="presParOf" srcId="{4DD81DAD-1552-4FE0-85FB-1EBFD3116546}" destId="{4DC6EC32-27A6-4318-990A-CE80B35CD0D9}" srcOrd="0" destOrd="0" presId="urn:microsoft.com/office/officeart/2008/layout/HorizontalMultiLevelHierarchy"/>
    <dgm:cxn modelId="{6DD058BA-760F-4F27-8901-97DC44A3FBFF}" type="presParOf" srcId="{4DD81DAD-1552-4FE0-85FB-1EBFD3116546}" destId="{98E7FB85-5E97-4C60-BB1B-17F1996CFE1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3B1CC61-B236-4353-8802-75AB5BF47624}">
      <dsp:nvSpPr>
        <dsp:cNvPr id="0" name=""/>
        <dsp:cNvSpPr/>
      </dsp:nvSpPr>
      <dsp:spPr>
        <a:xfrm>
          <a:off x="1725794" y="3181664"/>
          <a:ext cx="1538566" cy="258672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83" y="0"/>
              </a:lnTo>
              <a:lnTo>
                <a:pt x="769283" y="2586724"/>
              </a:lnTo>
              <a:lnTo>
                <a:pt x="1538566" y="2586724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19835" y="4399784"/>
        <a:ext cx="150485" cy="150485"/>
      </dsp:txXfrm>
    </dsp:sp>
    <dsp:sp modelId="{915FEBC2-140C-4DFB-9238-42C08D5681F5}">
      <dsp:nvSpPr>
        <dsp:cNvPr id="0" name=""/>
        <dsp:cNvSpPr/>
      </dsp:nvSpPr>
      <dsp:spPr>
        <a:xfrm>
          <a:off x="4590701" y="5217204"/>
          <a:ext cx="265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26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6703" y="5256292"/>
        <a:ext cx="13263" cy="13263"/>
      </dsp:txXfrm>
    </dsp:sp>
    <dsp:sp modelId="{D87D033B-5069-4D69-950B-F81000B4F09C}">
      <dsp:nvSpPr>
        <dsp:cNvPr id="0" name=""/>
        <dsp:cNvSpPr/>
      </dsp:nvSpPr>
      <dsp:spPr>
        <a:xfrm>
          <a:off x="1725794" y="3181664"/>
          <a:ext cx="1538566" cy="208125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83" y="0"/>
              </a:lnTo>
              <a:lnTo>
                <a:pt x="769283" y="2081259"/>
              </a:lnTo>
              <a:lnTo>
                <a:pt x="1538566" y="2081259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900" kern="1200"/>
        </a:p>
      </dsp:txBody>
      <dsp:txXfrm>
        <a:off x="2430372" y="4157589"/>
        <a:ext cx="129410" cy="129410"/>
      </dsp:txXfrm>
    </dsp:sp>
    <dsp:sp modelId="{FFFFE6BE-4527-4F6E-A728-50EFE611F7C0}">
      <dsp:nvSpPr>
        <dsp:cNvPr id="0" name=""/>
        <dsp:cNvSpPr/>
      </dsp:nvSpPr>
      <dsp:spPr>
        <a:xfrm>
          <a:off x="4590701" y="3999261"/>
          <a:ext cx="265268" cy="7581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634" y="0"/>
              </a:lnTo>
              <a:lnTo>
                <a:pt x="132634" y="758197"/>
              </a:lnTo>
              <a:lnTo>
                <a:pt x="265268" y="758197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03253" y="4358279"/>
        <a:ext cx="40163" cy="40163"/>
      </dsp:txXfrm>
    </dsp:sp>
    <dsp:sp modelId="{910B6619-D42E-4179-8778-A483BED26C0C}">
      <dsp:nvSpPr>
        <dsp:cNvPr id="0" name=""/>
        <dsp:cNvSpPr/>
      </dsp:nvSpPr>
      <dsp:spPr>
        <a:xfrm>
          <a:off x="4590701" y="3999261"/>
          <a:ext cx="265268" cy="25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634" y="0"/>
              </a:lnTo>
              <a:lnTo>
                <a:pt x="132634" y="252732"/>
              </a:lnTo>
              <a:lnTo>
                <a:pt x="265268" y="25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4175" y="4116468"/>
        <a:ext cx="18319" cy="18319"/>
      </dsp:txXfrm>
    </dsp:sp>
    <dsp:sp modelId="{55B591F1-B23F-4CA9-A708-B604700F7E1E}">
      <dsp:nvSpPr>
        <dsp:cNvPr id="0" name=""/>
        <dsp:cNvSpPr/>
      </dsp:nvSpPr>
      <dsp:spPr>
        <a:xfrm>
          <a:off x="4590701" y="3746529"/>
          <a:ext cx="265268" cy="252732"/>
        </a:xfrm>
        <a:custGeom>
          <a:avLst/>
          <a:gdLst/>
          <a:ahLst/>
          <a:cxnLst/>
          <a:rect l="0" t="0" r="0" b="0"/>
          <a:pathLst>
            <a:path>
              <a:moveTo>
                <a:pt x="0" y="252732"/>
              </a:moveTo>
              <a:lnTo>
                <a:pt x="132634" y="252732"/>
              </a:lnTo>
              <a:lnTo>
                <a:pt x="132634" y="0"/>
              </a:lnTo>
              <a:lnTo>
                <a:pt x="2652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4175" y="3863735"/>
        <a:ext cx="18319" cy="18319"/>
      </dsp:txXfrm>
    </dsp:sp>
    <dsp:sp modelId="{AF92CF96-AA8D-4003-A745-459D74E4D0F6}">
      <dsp:nvSpPr>
        <dsp:cNvPr id="0" name=""/>
        <dsp:cNvSpPr/>
      </dsp:nvSpPr>
      <dsp:spPr>
        <a:xfrm>
          <a:off x="4590701" y="3241064"/>
          <a:ext cx="265268" cy="758197"/>
        </a:xfrm>
        <a:custGeom>
          <a:avLst/>
          <a:gdLst/>
          <a:ahLst/>
          <a:cxnLst/>
          <a:rect l="0" t="0" r="0" b="0"/>
          <a:pathLst>
            <a:path>
              <a:moveTo>
                <a:pt x="0" y="758197"/>
              </a:moveTo>
              <a:lnTo>
                <a:pt x="132634" y="758197"/>
              </a:lnTo>
              <a:lnTo>
                <a:pt x="132634" y="0"/>
              </a:lnTo>
              <a:lnTo>
                <a:pt x="2652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03253" y="3600081"/>
        <a:ext cx="40163" cy="40163"/>
      </dsp:txXfrm>
    </dsp:sp>
    <dsp:sp modelId="{F3A2251E-7BCD-4586-BDCD-0EFBE7AFA720}">
      <dsp:nvSpPr>
        <dsp:cNvPr id="0" name=""/>
        <dsp:cNvSpPr/>
      </dsp:nvSpPr>
      <dsp:spPr>
        <a:xfrm>
          <a:off x="1725794" y="3181664"/>
          <a:ext cx="1538566" cy="8175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769283" y="0"/>
              </a:lnTo>
              <a:lnTo>
                <a:pt x="769283" y="817597"/>
              </a:lnTo>
              <a:lnTo>
                <a:pt x="1538566" y="817597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>
            <a:ln>
              <a:gradFill>
                <a:gsLst>
                  <a:gs pos="0">
                    <a:schemeClr val="accent1">
                      <a:lumMod val="5000"/>
                      <a:lumOff val="95000"/>
                    </a:schemeClr>
                  </a:gs>
                  <a:gs pos="74000">
                    <a:schemeClr val="accent1">
                      <a:lumMod val="45000"/>
                      <a:lumOff val="55000"/>
                    </a:schemeClr>
                  </a:gs>
                  <a:gs pos="83000">
                    <a:schemeClr val="accent1">
                      <a:lumMod val="45000"/>
                      <a:lumOff val="55000"/>
                    </a:schemeClr>
                  </a:gs>
                  <a:gs pos="100000">
                    <a:schemeClr val="accent1">
                      <a:lumMod val="30000"/>
                      <a:lumOff val="70000"/>
                    </a:schemeClr>
                  </a:gs>
                </a:gsLst>
                <a:lin ang="5400000" scaled="1"/>
              </a:gradFill>
              <a:prstDash val="sysDash"/>
            </a:ln>
          </a:endParaRPr>
        </a:p>
      </dsp:txBody>
      <dsp:txXfrm>
        <a:off x="2451520" y="3546905"/>
        <a:ext cx="87115" cy="87115"/>
      </dsp:txXfrm>
    </dsp:sp>
    <dsp:sp modelId="{CD8926B2-D1E0-4F7B-B26C-36D2672E01E6}">
      <dsp:nvSpPr>
        <dsp:cNvPr id="0" name=""/>
        <dsp:cNvSpPr/>
      </dsp:nvSpPr>
      <dsp:spPr>
        <a:xfrm>
          <a:off x="4590701" y="2482867"/>
          <a:ext cx="265268" cy="25273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634" y="0"/>
              </a:lnTo>
              <a:lnTo>
                <a:pt x="132634" y="252732"/>
              </a:lnTo>
              <a:lnTo>
                <a:pt x="265268" y="252732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4175" y="2600073"/>
        <a:ext cx="18319" cy="18319"/>
      </dsp:txXfrm>
    </dsp:sp>
    <dsp:sp modelId="{F218B09D-17AC-4035-AF22-B64BB82C61B4}">
      <dsp:nvSpPr>
        <dsp:cNvPr id="0" name=""/>
        <dsp:cNvSpPr/>
      </dsp:nvSpPr>
      <dsp:spPr>
        <a:xfrm>
          <a:off x="4590701" y="2230134"/>
          <a:ext cx="265268" cy="252732"/>
        </a:xfrm>
        <a:custGeom>
          <a:avLst/>
          <a:gdLst/>
          <a:ahLst/>
          <a:cxnLst/>
          <a:rect l="0" t="0" r="0" b="0"/>
          <a:pathLst>
            <a:path>
              <a:moveTo>
                <a:pt x="0" y="252732"/>
              </a:moveTo>
              <a:lnTo>
                <a:pt x="132634" y="252732"/>
              </a:lnTo>
              <a:lnTo>
                <a:pt x="132634" y="0"/>
              </a:lnTo>
              <a:lnTo>
                <a:pt x="2652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4175" y="2347341"/>
        <a:ext cx="18319" cy="18319"/>
      </dsp:txXfrm>
    </dsp:sp>
    <dsp:sp modelId="{6CF31745-96BB-46B2-ABF8-3E1B018F4934}">
      <dsp:nvSpPr>
        <dsp:cNvPr id="0" name=""/>
        <dsp:cNvSpPr/>
      </dsp:nvSpPr>
      <dsp:spPr>
        <a:xfrm>
          <a:off x="1725794" y="2482867"/>
          <a:ext cx="1538566" cy="698797"/>
        </a:xfrm>
        <a:custGeom>
          <a:avLst/>
          <a:gdLst/>
          <a:ahLst/>
          <a:cxnLst/>
          <a:rect l="0" t="0" r="0" b="0"/>
          <a:pathLst>
            <a:path>
              <a:moveTo>
                <a:pt x="0" y="698797"/>
              </a:moveTo>
              <a:lnTo>
                <a:pt x="769283" y="698797"/>
              </a:lnTo>
              <a:lnTo>
                <a:pt x="769283" y="0"/>
              </a:lnTo>
              <a:lnTo>
                <a:pt x="1538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600" kern="1200"/>
        </a:p>
      </dsp:txBody>
      <dsp:txXfrm>
        <a:off x="2452832" y="2790020"/>
        <a:ext cx="84491" cy="84491"/>
      </dsp:txXfrm>
    </dsp:sp>
    <dsp:sp modelId="{D9A7CD66-12F6-4A09-AB09-400C6D79EB81}">
      <dsp:nvSpPr>
        <dsp:cNvPr id="0" name=""/>
        <dsp:cNvSpPr/>
      </dsp:nvSpPr>
      <dsp:spPr>
        <a:xfrm>
          <a:off x="4590701" y="1678949"/>
          <a:ext cx="265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26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6703" y="1718037"/>
        <a:ext cx="13263" cy="13263"/>
      </dsp:txXfrm>
    </dsp:sp>
    <dsp:sp modelId="{76DCDF92-3170-41C0-9F5A-6C159957AB86}">
      <dsp:nvSpPr>
        <dsp:cNvPr id="0" name=""/>
        <dsp:cNvSpPr/>
      </dsp:nvSpPr>
      <dsp:spPr>
        <a:xfrm>
          <a:off x="1725794" y="1724669"/>
          <a:ext cx="1538566" cy="1456994"/>
        </a:xfrm>
        <a:custGeom>
          <a:avLst/>
          <a:gdLst/>
          <a:ahLst/>
          <a:cxnLst/>
          <a:rect l="0" t="0" r="0" b="0"/>
          <a:pathLst>
            <a:path>
              <a:moveTo>
                <a:pt x="0" y="1456994"/>
              </a:moveTo>
              <a:lnTo>
                <a:pt x="769283" y="1456994"/>
              </a:lnTo>
              <a:lnTo>
                <a:pt x="769283" y="0"/>
              </a:lnTo>
              <a:lnTo>
                <a:pt x="1538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700" kern="1200"/>
        </a:p>
      </dsp:txBody>
      <dsp:txXfrm>
        <a:off x="2442104" y="2400192"/>
        <a:ext cx="105948" cy="105948"/>
      </dsp:txXfrm>
    </dsp:sp>
    <dsp:sp modelId="{B7EF9A6C-3C45-48E9-8FBD-F770FAD373B9}">
      <dsp:nvSpPr>
        <dsp:cNvPr id="0" name=""/>
        <dsp:cNvSpPr/>
      </dsp:nvSpPr>
      <dsp:spPr>
        <a:xfrm>
          <a:off x="4590701" y="713739"/>
          <a:ext cx="265268" cy="50546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32634" y="0"/>
              </a:lnTo>
              <a:lnTo>
                <a:pt x="132634" y="505464"/>
              </a:lnTo>
              <a:lnTo>
                <a:pt x="265268" y="505464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09064" y="952201"/>
        <a:ext cx="28542" cy="28542"/>
      </dsp:txXfrm>
    </dsp:sp>
    <dsp:sp modelId="{6CF57E07-020C-4BDD-BB5F-D48877F233A9}">
      <dsp:nvSpPr>
        <dsp:cNvPr id="0" name=""/>
        <dsp:cNvSpPr/>
      </dsp:nvSpPr>
      <dsp:spPr>
        <a:xfrm>
          <a:off x="4590701" y="668019"/>
          <a:ext cx="265268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65268" y="4572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16703" y="707108"/>
        <a:ext cx="13263" cy="13263"/>
      </dsp:txXfrm>
    </dsp:sp>
    <dsp:sp modelId="{2EB85CC4-535B-40A5-9BE7-6860045DADFB}">
      <dsp:nvSpPr>
        <dsp:cNvPr id="0" name=""/>
        <dsp:cNvSpPr/>
      </dsp:nvSpPr>
      <dsp:spPr>
        <a:xfrm>
          <a:off x="4590701" y="208274"/>
          <a:ext cx="265268" cy="505464"/>
        </a:xfrm>
        <a:custGeom>
          <a:avLst/>
          <a:gdLst/>
          <a:ahLst/>
          <a:cxnLst/>
          <a:rect l="0" t="0" r="0" b="0"/>
          <a:pathLst>
            <a:path>
              <a:moveTo>
                <a:pt x="0" y="505464"/>
              </a:moveTo>
              <a:lnTo>
                <a:pt x="132634" y="505464"/>
              </a:lnTo>
              <a:lnTo>
                <a:pt x="132634" y="0"/>
              </a:lnTo>
              <a:lnTo>
                <a:pt x="265268" y="0"/>
              </a:lnTo>
            </a:path>
          </a:pathLst>
        </a:custGeom>
        <a:noFill/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500" kern="1200"/>
        </a:p>
      </dsp:txBody>
      <dsp:txXfrm>
        <a:off x="4709064" y="446736"/>
        <a:ext cx="28542" cy="28542"/>
      </dsp:txXfrm>
    </dsp:sp>
    <dsp:sp modelId="{850F6190-6E76-4532-999D-509106D71C3C}">
      <dsp:nvSpPr>
        <dsp:cNvPr id="0" name=""/>
        <dsp:cNvSpPr/>
      </dsp:nvSpPr>
      <dsp:spPr>
        <a:xfrm>
          <a:off x="1725794" y="713739"/>
          <a:ext cx="1538566" cy="2467924"/>
        </a:xfrm>
        <a:custGeom>
          <a:avLst/>
          <a:gdLst/>
          <a:ahLst/>
          <a:cxnLst/>
          <a:rect l="0" t="0" r="0" b="0"/>
          <a:pathLst>
            <a:path>
              <a:moveTo>
                <a:pt x="0" y="2467924"/>
              </a:moveTo>
              <a:lnTo>
                <a:pt x="769283" y="2467924"/>
              </a:lnTo>
              <a:lnTo>
                <a:pt x="769283" y="0"/>
              </a:lnTo>
              <a:lnTo>
                <a:pt x="1538566" y="0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fr-FR" sz="1000" kern="1200"/>
        </a:p>
      </dsp:txBody>
      <dsp:txXfrm>
        <a:off x="2422372" y="1874996"/>
        <a:ext cx="145411" cy="145411"/>
      </dsp:txXfrm>
    </dsp:sp>
    <dsp:sp modelId="{427B259B-9E82-4A99-989F-0CA91E2B94C9}">
      <dsp:nvSpPr>
        <dsp:cNvPr id="0" name=""/>
        <dsp:cNvSpPr/>
      </dsp:nvSpPr>
      <dsp:spPr>
        <a:xfrm>
          <a:off x="459472" y="2979478"/>
          <a:ext cx="2128273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Responsable Technique</a:t>
          </a:r>
        </a:p>
      </dsp:txBody>
      <dsp:txXfrm>
        <a:off x="459472" y="2979478"/>
        <a:ext cx="2128273" cy="404371"/>
      </dsp:txXfrm>
    </dsp:sp>
    <dsp:sp modelId="{AB0C4BC4-0B6D-444E-9720-B657B6FE3372}">
      <dsp:nvSpPr>
        <dsp:cNvPr id="0" name=""/>
        <dsp:cNvSpPr/>
      </dsp:nvSpPr>
      <dsp:spPr>
        <a:xfrm>
          <a:off x="3264361" y="51155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Initiation</a:t>
          </a:r>
        </a:p>
      </dsp:txBody>
      <dsp:txXfrm>
        <a:off x="3264361" y="511553"/>
        <a:ext cx="1326340" cy="404371"/>
      </dsp:txXfrm>
    </dsp:sp>
    <dsp:sp modelId="{7345CCF5-D97B-4ACA-8AA5-2E6A8665B524}">
      <dsp:nvSpPr>
        <dsp:cNvPr id="0" name=""/>
        <dsp:cNvSpPr/>
      </dsp:nvSpPr>
      <dsp:spPr>
        <a:xfrm>
          <a:off x="4855969" y="608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U7</a:t>
          </a:r>
        </a:p>
      </dsp:txBody>
      <dsp:txXfrm>
        <a:off x="4855969" y="6088"/>
        <a:ext cx="1326340" cy="404371"/>
      </dsp:txXfrm>
    </dsp:sp>
    <dsp:sp modelId="{F6DB294C-E602-414E-8420-63C8E709EC51}">
      <dsp:nvSpPr>
        <dsp:cNvPr id="0" name=""/>
        <dsp:cNvSpPr/>
      </dsp:nvSpPr>
      <dsp:spPr>
        <a:xfrm>
          <a:off x="4855969" y="51155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U9</a:t>
          </a:r>
        </a:p>
      </dsp:txBody>
      <dsp:txXfrm>
        <a:off x="4855969" y="511553"/>
        <a:ext cx="1326340" cy="404371"/>
      </dsp:txXfrm>
    </dsp:sp>
    <dsp:sp modelId="{8CD23C25-61AD-4CFE-88F7-C7C9028403C9}">
      <dsp:nvSpPr>
        <dsp:cNvPr id="0" name=""/>
        <dsp:cNvSpPr/>
      </dsp:nvSpPr>
      <dsp:spPr>
        <a:xfrm>
          <a:off x="4855969" y="101701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U11</a:t>
          </a:r>
        </a:p>
      </dsp:txBody>
      <dsp:txXfrm>
        <a:off x="4855969" y="1017018"/>
        <a:ext cx="1326340" cy="404371"/>
      </dsp:txXfrm>
    </dsp:sp>
    <dsp:sp modelId="{7EDB4048-5070-46E6-955B-0319EB56EFE7}">
      <dsp:nvSpPr>
        <dsp:cNvPr id="0" name=""/>
        <dsp:cNvSpPr/>
      </dsp:nvSpPr>
      <dsp:spPr>
        <a:xfrm>
          <a:off x="3264361" y="152248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Charnière</a:t>
          </a:r>
        </a:p>
      </dsp:txBody>
      <dsp:txXfrm>
        <a:off x="3264361" y="1522483"/>
        <a:ext cx="1326340" cy="404371"/>
      </dsp:txXfrm>
    </dsp:sp>
    <dsp:sp modelId="{FE0EE44A-F6FB-4067-A8B0-B63F07BBCC75}">
      <dsp:nvSpPr>
        <dsp:cNvPr id="0" name=""/>
        <dsp:cNvSpPr/>
      </dsp:nvSpPr>
      <dsp:spPr>
        <a:xfrm>
          <a:off x="4855969" y="152248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U13</a:t>
          </a:r>
        </a:p>
      </dsp:txBody>
      <dsp:txXfrm>
        <a:off x="4855969" y="1522483"/>
        <a:ext cx="1326340" cy="404371"/>
      </dsp:txXfrm>
    </dsp:sp>
    <dsp:sp modelId="{CEF108F7-E6F0-440E-A3FD-2C66EDC5F392}">
      <dsp:nvSpPr>
        <dsp:cNvPr id="0" name=""/>
        <dsp:cNvSpPr/>
      </dsp:nvSpPr>
      <dsp:spPr>
        <a:xfrm>
          <a:off x="3264361" y="2280681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Formation</a:t>
          </a:r>
        </a:p>
      </dsp:txBody>
      <dsp:txXfrm>
        <a:off x="3264361" y="2280681"/>
        <a:ext cx="1326340" cy="404371"/>
      </dsp:txXfrm>
    </dsp:sp>
    <dsp:sp modelId="{C45D9A85-ABA8-4514-B46E-9FB37EF4D51D}">
      <dsp:nvSpPr>
        <dsp:cNvPr id="0" name=""/>
        <dsp:cNvSpPr/>
      </dsp:nvSpPr>
      <dsp:spPr>
        <a:xfrm>
          <a:off x="4855969" y="202794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U15</a:t>
          </a:r>
        </a:p>
      </dsp:txBody>
      <dsp:txXfrm>
        <a:off x="4855969" y="2027948"/>
        <a:ext cx="1326340" cy="404371"/>
      </dsp:txXfrm>
    </dsp:sp>
    <dsp:sp modelId="{2E1B4A53-3A45-4998-A004-977A5EEEAD8F}">
      <dsp:nvSpPr>
        <dsp:cNvPr id="0" name=""/>
        <dsp:cNvSpPr/>
      </dsp:nvSpPr>
      <dsp:spPr>
        <a:xfrm>
          <a:off x="4855969" y="253341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U17</a:t>
          </a:r>
        </a:p>
      </dsp:txBody>
      <dsp:txXfrm>
        <a:off x="4855969" y="2533413"/>
        <a:ext cx="1326340" cy="404371"/>
      </dsp:txXfrm>
    </dsp:sp>
    <dsp:sp modelId="{54571D55-E8FE-4311-8B27-A78EFE1DE3FE}">
      <dsp:nvSpPr>
        <dsp:cNvPr id="0" name=""/>
        <dsp:cNvSpPr/>
      </dsp:nvSpPr>
      <dsp:spPr>
        <a:xfrm>
          <a:off x="3264361" y="3797075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Compétition</a:t>
          </a:r>
        </a:p>
      </dsp:txBody>
      <dsp:txXfrm>
        <a:off x="3264361" y="3797075"/>
        <a:ext cx="1326340" cy="404371"/>
      </dsp:txXfrm>
    </dsp:sp>
    <dsp:sp modelId="{1E294F0A-873F-450A-86FF-F30524033102}">
      <dsp:nvSpPr>
        <dsp:cNvPr id="0" name=""/>
        <dsp:cNvSpPr/>
      </dsp:nvSpPr>
      <dsp:spPr>
        <a:xfrm>
          <a:off x="4855969" y="303887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Senior Fanion</a:t>
          </a:r>
        </a:p>
      </dsp:txBody>
      <dsp:txXfrm>
        <a:off x="4855969" y="3038878"/>
        <a:ext cx="1326340" cy="404371"/>
      </dsp:txXfrm>
    </dsp:sp>
    <dsp:sp modelId="{4950481C-5FEE-4C01-9422-429F91E6AC52}">
      <dsp:nvSpPr>
        <dsp:cNvPr id="0" name=""/>
        <dsp:cNvSpPr/>
      </dsp:nvSpPr>
      <dsp:spPr>
        <a:xfrm>
          <a:off x="4855969" y="354434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Pôle Espoirs</a:t>
          </a:r>
        </a:p>
      </dsp:txBody>
      <dsp:txXfrm>
        <a:off x="4855969" y="3544343"/>
        <a:ext cx="1326340" cy="404371"/>
      </dsp:txXfrm>
    </dsp:sp>
    <dsp:sp modelId="{F06F040F-DEC2-4F55-90FA-99341E3993FF}">
      <dsp:nvSpPr>
        <dsp:cNvPr id="0" name=""/>
        <dsp:cNvSpPr/>
      </dsp:nvSpPr>
      <dsp:spPr>
        <a:xfrm>
          <a:off x="4855969" y="404980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U20</a:t>
          </a:r>
          <a:endParaRPr lang="fr-FR" sz="1400" kern="1200" dirty="0"/>
        </a:p>
      </dsp:txBody>
      <dsp:txXfrm>
        <a:off x="4855969" y="4049808"/>
        <a:ext cx="1326340" cy="404371"/>
      </dsp:txXfrm>
    </dsp:sp>
    <dsp:sp modelId="{8C7629C2-7ECB-452D-A2EC-82679C130888}">
      <dsp:nvSpPr>
        <dsp:cNvPr id="0" name=""/>
        <dsp:cNvSpPr/>
      </dsp:nvSpPr>
      <dsp:spPr>
        <a:xfrm>
          <a:off x="4855969" y="455527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Gardien</a:t>
          </a:r>
        </a:p>
      </dsp:txBody>
      <dsp:txXfrm>
        <a:off x="4855969" y="4555273"/>
        <a:ext cx="1326340" cy="404371"/>
      </dsp:txXfrm>
    </dsp:sp>
    <dsp:sp modelId="{14611D8D-8204-462C-8DFB-1D3ABD2E7430}">
      <dsp:nvSpPr>
        <dsp:cNvPr id="0" name=""/>
        <dsp:cNvSpPr/>
      </dsp:nvSpPr>
      <dsp:spPr>
        <a:xfrm>
          <a:off x="3264361" y="506073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/>
            <a:t>Féminines</a:t>
          </a:r>
        </a:p>
      </dsp:txBody>
      <dsp:txXfrm>
        <a:off x="3264361" y="5060738"/>
        <a:ext cx="1326340" cy="404371"/>
      </dsp:txXfrm>
    </dsp:sp>
    <dsp:sp modelId="{83DD35CA-5412-49D2-BD79-EC4191968128}">
      <dsp:nvSpPr>
        <dsp:cNvPr id="0" name=""/>
        <dsp:cNvSpPr/>
      </dsp:nvSpPr>
      <dsp:spPr>
        <a:xfrm>
          <a:off x="4855969" y="5060738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Loisir </a:t>
          </a:r>
          <a:endParaRPr lang="fr-FR" sz="1400" kern="1200" dirty="0"/>
        </a:p>
      </dsp:txBody>
      <dsp:txXfrm>
        <a:off x="4855969" y="5060738"/>
        <a:ext cx="1326340" cy="404371"/>
      </dsp:txXfrm>
    </dsp:sp>
    <dsp:sp modelId="{4DC6EC32-27A6-4318-990A-CE80B35CD0D9}">
      <dsp:nvSpPr>
        <dsp:cNvPr id="0" name=""/>
        <dsp:cNvSpPr/>
      </dsp:nvSpPr>
      <dsp:spPr>
        <a:xfrm>
          <a:off x="3264361" y="5566203"/>
          <a:ext cx="1326340" cy="40437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fr-FR" sz="1400" kern="1200" dirty="0" smtClean="0"/>
            <a:t>Vétérans / Super Vétérans</a:t>
          </a:r>
          <a:endParaRPr lang="fr-FR" sz="1400" kern="1200" dirty="0"/>
        </a:p>
      </dsp:txBody>
      <dsp:txXfrm>
        <a:off x="3264361" y="5566203"/>
        <a:ext cx="1326340" cy="40437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DE2355-1109-4FAD-9E88-FE16DCFA393D}" type="datetimeFigureOut">
              <a:rPr lang="fr-FR" smtClean="0"/>
              <a:pPr/>
              <a:t>25/09/2020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01A495-2F4D-4D4A-8E63-737E9DE95C34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12811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897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486897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967671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26162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598619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14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7553866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2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74757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909911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473007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845216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6906093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402103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01A495-2F4D-4D4A-8E63-737E9DE95C34}" type="slidenum">
              <a:rPr lang="fr-FR" smtClean="0"/>
              <a:pPr/>
              <a:t>9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1715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766DFA-A7E5-4F08-A0BC-07FE71B31A1E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BFC85-8C6D-433A-8814-CD2227D9924D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1A9B-A630-4761-85E2-9AFDFBF5EBE0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44396D-9AC1-4C03-B4F0-079960F897F1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587A70-C0A6-48E6-A519-A4345BABA676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668C0A-D884-49CA-8EDB-2BDDD928A3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3D9715-E93A-475A-A642-0DC2AB6CE649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94516C-DD64-4C29-A6BC-64F238E3C07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5BF69C-96E4-48CE-BC5A-D8C5D5B54422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031308-82C9-4E95-9508-6564B1AA80C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FDF262-D674-4372-B8D7-A7DFF3DE2624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DC5393-3B17-4292-B030-001F12A09894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CB4E1D-71D9-438A-AE13-54A228F2BD7D}" type="datetime1">
              <a:rPr lang="fr-FR" smtClean="0"/>
              <a:t>25/09/2020</a:t>
            </a:fld>
            <a:endParaRPr lang="fr-FR"/>
          </a:p>
        </p:txBody>
      </p:sp>
      <p:sp>
        <p:nvSpPr>
          <p:cNvPr id="8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9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B62FBA-2199-46DB-9E01-D62066CEED0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31B27C-F278-4746-94AE-05FE568C22F7}" type="datetime1">
              <a:rPr lang="fr-FR" smtClean="0"/>
              <a:t>25/09/2020</a:t>
            </a:fld>
            <a:endParaRPr lang="fr-FR"/>
          </a:p>
        </p:txBody>
      </p:sp>
      <p:sp>
        <p:nvSpPr>
          <p:cNvPr id="4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802112-9362-45E4-BF64-FD607CC0C1F5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8F401E-092E-4328-B2E1-808B61319F57}" type="datetime1">
              <a:rPr lang="fr-FR" smtClean="0"/>
              <a:t>25/09/2020</a:t>
            </a:fld>
            <a:endParaRPr lang="fr-FR"/>
          </a:p>
        </p:txBody>
      </p:sp>
      <p:sp>
        <p:nvSpPr>
          <p:cNvPr id="3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4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D9B660-AE56-4FC6-B2B1-438684427649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F9FE3C-5322-4826-AEEE-97BE2CDD6933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3F5234-314E-4823-B9EC-760508FB70BF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fr-FR" noProof="0"/>
              <a:t>Cliquez sur l'icône pour ajouter une image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6094E-5FA1-42FB-8C6E-F6C7152142A5}" type="datetime1">
              <a:rPr lang="fr-FR" smtClean="0"/>
              <a:t>25/09/2020</a:t>
            </a:fld>
            <a:endParaRPr lang="fr-FR"/>
          </a:p>
        </p:txBody>
      </p:sp>
      <p:sp>
        <p:nvSpPr>
          <p:cNvPr id="6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7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8DEB5B-795C-4AF2-998A-CCDA1ECDB603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 style du titre</a:t>
            </a:r>
          </a:p>
        </p:txBody>
      </p:sp>
      <p:sp>
        <p:nvSpPr>
          <p:cNvPr id="1027" name="Espace réservé du texte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E4C0E0B-707C-4242-9BBD-8F41C9AEFBA8}" type="datetime1">
              <a:rPr lang="fr-FR" smtClean="0"/>
              <a:t>25/09/2020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fr-FR"/>
              <a:t>CSO Football - Assemblée Générale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6232F39-ACA9-4445-8883-B1C756BBC39E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image" Target="../media/image18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8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10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547018" y="1628800"/>
            <a:ext cx="6553374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8000"/>
                </a:solidFill>
                <a:latin typeface="Calibri" pitchFamily="34" charset="0"/>
              </a:rPr>
              <a:t>CS OZON FOOTBALL </a:t>
            </a: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Assemblée Générale </a:t>
            </a:r>
          </a:p>
          <a:p>
            <a:pPr algn="ctr"/>
            <a:r>
              <a:rPr lang="fr-FR" sz="3200" b="1" dirty="0">
                <a:solidFill>
                  <a:srgbClr val="008000"/>
                </a:solidFill>
                <a:latin typeface="Calibri" pitchFamily="34" charset="0"/>
              </a:rPr>
              <a:t>Saison </a:t>
            </a:r>
            <a:r>
              <a:rPr lang="fr-FR" sz="3200" b="1" dirty="0" smtClean="0">
                <a:solidFill>
                  <a:srgbClr val="008000"/>
                </a:solidFill>
                <a:latin typeface="Calibri" pitchFamily="34" charset="0"/>
              </a:rPr>
              <a:t>2019-2020</a:t>
            </a:r>
            <a:endParaRPr lang="fr-FR" sz="32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ZoneTexte 5">
            <a:extLst>
              <a:ext uri="{FF2B5EF4-FFF2-40B4-BE49-F238E27FC236}">
                <a16:creationId xmlns:a16="http://schemas.microsoft.com/office/drawing/2014/main" id="{1B895604-A490-48CE-B7E4-96FFDD92AAE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7504" y="6404691"/>
            <a:ext cx="136815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22/06/2019</a:t>
            </a:r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84E80CB-A647-4F15-B0F8-D0574EA628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fr-FR"/>
              <a:t>CSO Football - Assemblée Générale</a:t>
            </a:r>
          </a:p>
        </p:txBody>
      </p:sp>
    </p:spTree>
    <p:extLst>
      <p:ext uri="{BB962C8B-B14F-4D97-AF65-F5344CB8AC3E}">
        <p14:creationId xmlns:p14="http://schemas.microsoft.com/office/powerpoint/2010/main" val="7835878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2915" y="121846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7. Election membres du bureau</a:t>
            </a:r>
          </a:p>
        </p:txBody>
      </p:sp>
      <p:sp>
        <p:nvSpPr>
          <p:cNvPr id="10" name="ZoneTexte 5"/>
          <p:cNvSpPr txBox="1">
            <a:spLocks noChangeArrowheads="1"/>
          </p:cNvSpPr>
          <p:nvPr/>
        </p:nvSpPr>
        <p:spPr bwMode="auto">
          <a:xfrm>
            <a:off x="1619672" y="573219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bureau </a:t>
            </a: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2020/2021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72664FB-66D1-4C28-B444-0ADAFBCB1F07}"/>
              </a:ext>
            </a:extLst>
          </p:cNvPr>
          <p:cNvSpPr/>
          <p:nvPr/>
        </p:nvSpPr>
        <p:spPr>
          <a:xfrm>
            <a:off x="-28320" y="5332566"/>
            <a:ext cx="217162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Vote à main levée</a:t>
            </a:r>
            <a:endParaRPr lang="fr-FR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973329"/>
            <a:ext cx="9358313" cy="576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32961" y="3122010"/>
            <a:ext cx="1017587" cy="146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20880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32936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8. Présentation saison </a:t>
            </a:r>
            <a:r>
              <a:rPr lang="fr-FR" sz="2400" b="1" dirty="0" smtClean="0">
                <a:solidFill>
                  <a:srgbClr val="008000"/>
                </a:solidFill>
                <a:latin typeface="Calibri" pitchFamily="34" charset="0"/>
              </a:rPr>
              <a:t>2020-2021</a:t>
            </a:r>
            <a:endParaRPr lang="fr-FR" sz="24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11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12" name="ZoneTexte 5"/>
          <p:cNvSpPr txBox="1">
            <a:spLocks noChangeArrowheads="1"/>
          </p:cNvSpPr>
          <p:nvPr/>
        </p:nvSpPr>
        <p:spPr bwMode="auto">
          <a:xfrm>
            <a:off x="1623526" y="973329"/>
            <a:ext cx="540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Mesures COVID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87558" y="1628800"/>
            <a:ext cx="6003011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400" b="1" dirty="0"/>
              <a:t>Pour les matchs et entraînements</a:t>
            </a:r>
            <a:r>
              <a:rPr lang="fr-FR" sz="1400" dirty="0"/>
              <a:t> : </a:t>
            </a:r>
          </a:p>
          <a:p>
            <a:pPr lvl="0"/>
            <a:r>
              <a:rPr lang="fr-FR" sz="1400" dirty="0"/>
              <a:t>Accès limité aux joueurs et éducateurs,</a:t>
            </a:r>
          </a:p>
          <a:p>
            <a:pPr lvl="0"/>
            <a:r>
              <a:rPr lang="fr-FR" sz="1400" dirty="0"/>
              <a:t>Port du masque obligatoire pour les éducateurs,</a:t>
            </a:r>
          </a:p>
          <a:p>
            <a:pPr lvl="0"/>
            <a:r>
              <a:rPr lang="fr-FR" sz="1400" dirty="0"/>
              <a:t>Limiter le temps de présence dans les vestiaires,</a:t>
            </a:r>
          </a:p>
          <a:p>
            <a:pPr lvl="0"/>
            <a:r>
              <a:rPr lang="fr-FR" sz="1400" dirty="0"/>
              <a:t>Fermeture des vestiaires pendant l’entraînement et/ou le match,</a:t>
            </a:r>
          </a:p>
          <a:p>
            <a:r>
              <a:rPr lang="fr-FR" sz="1400" b="1" dirty="0"/>
              <a:t>Pour les matchs : </a:t>
            </a:r>
            <a:endParaRPr lang="fr-FR" sz="1400" dirty="0"/>
          </a:p>
          <a:p>
            <a:pPr lvl="0"/>
            <a:r>
              <a:rPr lang="fr-FR" sz="1400" dirty="0"/>
              <a:t>Désinfection des vestiaires entre 2 matchs par l’équipe dirigeante,</a:t>
            </a:r>
          </a:p>
          <a:p>
            <a:r>
              <a:rPr lang="fr-FR" sz="1400" b="1" dirty="0"/>
              <a:t>Pour les entraînements : </a:t>
            </a:r>
            <a:endParaRPr lang="fr-FR" sz="1400" dirty="0"/>
          </a:p>
          <a:p>
            <a:pPr lvl="0"/>
            <a:r>
              <a:rPr lang="fr-FR" sz="1400" dirty="0"/>
              <a:t>Vestiaires dédiés par catégories pour les entraînements (voir affiche sur les portes),</a:t>
            </a:r>
          </a:p>
          <a:p>
            <a:pPr lvl="0"/>
            <a:r>
              <a:rPr lang="fr-FR" sz="1400" dirty="0"/>
              <a:t>Désinfection par chaque responsable de catégorie après utilisation lors des entraînements,</a:t>
            </a:r>
          </a:p>
          <a:p>
            <a:pPr lvl="0"/>
            <a:r>
              <a:rPr lang="fr-FR" sz="1400" dirty="0"/>
              <a:t> </a:t>
            </a:r>
          </a:p>
          <a:p>
            <a:r>
              <a:rPr lang="fr-FR" sz="1400" b="1" dirty="0"/>
              <a:t>Dans l’enceinte du stade le port du masque est obligatoire pour les toutes personnes de plus de 11 ans.</a:t>
            </a:r>
            <a:endParaRPr lang="fr-FR" sz="1400" dirty="0"/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b="1" dirty="0"/>
              <a:t>Ouverture de la buvette autorisée, pas de consommation debout. Mise en place de bancs et tables lors des rencontres. Service à l’extérieur.</a:t>
            </a:r>
            <a:endParaRPr lang="fr-FR" sz="1400" dirty="0"/>
          </a:p>
          <a:p>
            <a:r>
              <a:rPr lang="fr-FR" sz="1400" b="1" dirty="0"/>
              <a:t> </a:t>
            </a:r>
            <a:endParaRPr lang="fr-FR" sz="1400" dirty="0"/>
          </a:p>
          <a:p>
            <a:r>
              <a:rPr lang="fr-FR" sz="1400" b="1" dirty="0"/>
              <a:t>Bien entendu, ces mesures peuvent être amenées à évoluer en fonction du contexte sanitaire.</a:t>
            </a:r>
            <a:endParaRPr lang="fr-FR" sz="14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569" y="1484784"/>
            <a:ext cx="2959315" cy="2092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717032"/>
            <a:ext cx="1850306" cy="26093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79388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8BF94CE-B613-427E-AF18-4DC076C0D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468560" y="-17456"/>
            <a:ext cx="5328592" cy="770741"/>
          </a:xfrm>
        </p:spPr>
        <p:txBody>
          <a:bodyPr/>
          <a:lstStyle/>
          <a:p>
            <a:r>
              <a:rPr lang="fr-FR" sz="2400" dirty="0"/>
              <a:t>CS  Ozon Football</a:t>
            </a:r>
            <a:br>
              <a:rPr lang="fr-FR" sz="2400" dirty="0"/>
            </a:br>
            <a:r>
              <a:rPr lang="fr-FR" sz="2400" dirty="0"/>
              <a:t>Organigramme Sportif </a:t>
            </a:r>
            <a:r>
              <a:rPr lang="fr-FR" sz="2400" dirty="0" smtClean="0"/>
              <a:t>2020-2021</a:t>
            </a:r>
            <a:endParaRPr lang="fr-FR" sz="2400" dirty="0"/>
          </a:p>
        </p:txBody>
      </p:sp>
      <p:graphicFrame>
        <p:nvGraphicFramePr>
          <p:cNvPr id="5" name="Espace réservé du contenu 4">
            <a:extLst>
              <a:ext uri="{FF2B5EF4-FFF2-40B4-BE49-F238E27FC236}">
                <a16:creationId xmlns:a16="http://schemas.microsoft.com/office/drawing/2014/main" id="{0181B2AF-5F30-48CA-B342-21406734DB2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15226503"/>
              </p:ext>
            </p:extLst>
          </p:nvPr>
        </p:nvGraphicFramePr>
        <p:xfrm>
          <a:off x="115448" y="476672"/>
          <a:ext cx="8777031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6" name="Image 5">
            <a:extLst>
              <a:ext uri="{FF2B5EF4-FFF2-40B4-BE49-F238E27FC236}">
                <a16:creationId xmlns:a16="http://schemas.microsoft.com/office/drawing/2014/main" id="{162D978E-7E45-49EE-96D2-F91E5825F0CA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971250" y="116632"/>
            <a:ext cx="1065246" cy="1131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id="{4682F906-1C9F-469B-AA54-166750F39168}"/>
              </a:ext>
            </a:extLst>
          </p:cNvPr>
          <p:cNvSpPr txBox="1"/>
          <p:nvPr/>
        </p:nvSpPr>
        <p:spPr>
          <a:xfrm>
            <a:off x="6387074" y="3532946"/>
            <a:ext cx="106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T. GOMEZ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>
                <a:latin typeface="+mn-lt"/>
              </a:rPr>
              <a:t>S HERNANDEZ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5D179C8-41F6-4126-B059-D7E3DBD7B81E}"/>
              </a:ext>
            </a:extLst>
          </p:cNvPr>
          <p:cNvSpPr txBox="1"/>
          <p:nvPr/>
        </p:nvSpPr>
        <p:spPr>
          <a:xfrm>
            <a:off x="3491880" y="4766955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dirty="0" smtClean="0">
                <a:latin typeface="+mn-lt"/>
              </a:rPr>
              <a:t>T. GOMEZ</a:t>
            </a:r>
            <a:endParaRPr lang="fr-FR" sz="1000" b="1" i="1" u="sng" dirty="0">
              <a:latin typeface="+mn-lt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B767C62-7D23-4AC4-92BB-B7A81471BEEE}"/>
              </a:ext>
            </a:extLst>
          </p:cNvPr>
          <p:cNvSpPr txBox="1"/>
          <p:nvPr/>
        </p:nvSpPr>
        <p:spPr>
          <a:xfrm>
            <a:off x="6339028" y="3996932"/>
            <a:ext cx="106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F. PATUREL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 smtClean="0">
                <a:latin typeface="+mn-lt"/>
              </a:rPr>
              <a:t>E. DESSONAIS</a:t>
            </a:r>
            <a:endParaRPr lang="fr-FR" sz="1000" i="1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EA542B75-CA40-4D33-B423-F852CEC4B469}"/>
              </a:ext>
            </a:extLst>
          </p:cNvPr>
          <p:cNvSpPr txBox="1"/>
          <p:nvPr/>
        </p:nvSpPr>
        <p:spPr>
          <a:xfrm>
            <a:off x="6339028" y="5086925"/>
            <a:ext cx="106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latin typeface="+mn-lt"/>
              </a:rPr>
              <a:t>F PATUREL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B02E0FF2-BD9C-4F9A-B129-7FAA20D9717E}"/>
              </a:ext>
            </a:extLst>
          </p:cNvPr>
          <p:cNvSpPr txBox="1"/>
          <p:nvPr/>
        </p:nvSpPr>
        <p:spPr>
          <a:xfrm>
            <a:off x="3779912" y="3254787"/>
            <a:ext cx="93610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P. VITTORELLI</a:t>
            </a:r>
            <a:endParaRPr lang="fr-FR" sz="1000" b="1" i="1" u="sng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D227FA9F-4AB5-47CF-AAED-42BFE74E864C}"/>
              </a:ext>
            </a:extLst>
          </p:cNvPr>
          <p:cNvSpPr txBox="1"/>
          <p:nvPr/>
        </p:nvSpPr>
        <p:spPr>
          <a:xfrm>
            <a:off x="3491880" y="1556792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u="sng" dirty="0">
                <a:latin typeface="+mn-lt"/>
              </a:rPr>
              <a:t>A. FERRET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D50F372D-F261-4EB0-8D8E-8DA4668F3CD0}"/>
              </a:ext>
            </a:extLst>
          </p:cNvPr>
          <p:cNvSpPr txBox="1"/>
          <p:nvPr/>
        </p:nvSpPr>
        <p:spPr>
          <a:xfrm>
            <a:off x="3491880" y="2403689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u="sng" dirty="0" smtClean="0">
                <a:latin typeface="+mn-lt"/>
              </a:rPr>
              <a:t>D. DRESCOT</a:t>
            </a:r>
            <a:endParaRPr lang="fr-FR" sz="1000" b="1" i="1" u="sng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CBA90F0E-08AD-43B4-9B97-DAD3FC23260F}"/>
              </a:ext>
            </a:extLst>
          </p:cNvPr>
          <p:cNvSpPr txBox="1"/>
          <p:nvPr/>
        </p:nvSpPr>
        <p:spPr>
          <a:xfrm>
            <a:off x="6300192" y="1988840"/>
            <a:ext cx="2376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D DRESCOT </a:t>
            </a:r>
            <a:r>
              <a:rPr lang="fr-FR" sz="1000" b="1" i="1" dirty="0" smtClean="0">
                <a:latin typeface="+mn-lt"/>
              </a:rPr>
              <a:t>- </a:t>
            </a:r>
            <a:r>
              <a:rPr lang="fr-FR" sz="1000" i="1" dirty="0" smtClean="0">
                <a:latin typeface="+mn-lt"/>
              </a:rPr>
              <a:t> </a:t>
            </a:r>
            <a:r>
              <a:rPr lang="fr-FR" sz="1000" i="1" dirty="0">
                <a:latin typeface="+mn-lt"/>
              </a:rPr>
              <a:t>J FERREIRA </a:t>
            </a:r>
            <a:r>
              <a:rPr lang="fr-FR" sz="1000" i="1" dirty="0" smtClean="0">
                <a:latin typeface="+mn-lt"/>
              </a:rPr>
              <a:t>– P LATRUFFE – M. CARRERA - D. DOUGIER</a:t>
            </a:r>
            <a:endParaRPr lang="fr-FR" sz="1000" i="1" dirty="0">
              <a:latin typeface="+mn-lt"/>
            </a:endParaRP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4E279628-6717-4061-B019-69E59BC69CBF}"/>
              </a:ext>
            </a:extLst>
          </p:cNvPr>
          <p:cNvSpPr txBox="1"/>
          <p:nvPr/>
        </p:nvSpPr>
        <p:spPr>
          <a:xfrm>
            <a:off x="6372200" y="2492896"/>
            <a:ext cx="20882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>
                <a:latin typeface="+mn-lt"/>
              </a:rPr>
              <a:t>F. </a:t>
            </a:r>
            <a:r>
              <a:rPr lang="fr-FR" sz="1000" b="1" i="1" u="sng" dirty="0" smtClean="0">
                <a:latin typeface="+mn-lt"/>
              </a:rPr>
              <a:t>TRIVINO</a:t>
            </a:r>
            <a:r>
              <a:rPr lang="fr-FR" sz="1000" i="1" dirty="0" smtClean="0">
                <a:latin typeface="+mn-lt"/>
              </a:rPr>
              <a:t> </a:t>
            </a:r>
          </a:p>
          <a:p>
            <a:r>
              <a:rPr lang="fr-FR" sz="1000" i="1" dirty="0" smtClean="0">
                <a:latin typeface="+mn-lt"/>
              </a:rPr>
              <a:t>D SAVARIN</a:t>
            </a:r>
            <a:endParaRPr lang="fr-FR" sz="1000" i="1" dirty="0">
              <a:latin typeface="+mn-lt"/>
            </a:endParaRP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2C60B2CD-B9C3-4AA0-9C32-1037C92E9BB1}"/>
              </a:ext>
            </a:extLst>
          </p:cNvPr>
          <p:cNvSpPr txBox="1"/>
          <p:nvPr/>
        </p:nvSpPr>
        <p:spPr>
          <a:xfrm>
            <a:off x="1589765" y="3974867"/>
            <a:ext cx="106524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dirty="0">
                <a:latin typeface="+mn-lt"/>
              </a:rPr>
              <a:t>D. </a:t>
            </a:r>
            <a:r>
              <a:rPr lang="fr-FR" sz="1000" b="1" i="1" dirty="0" smtClean="0">
                <a:latin typeface="+mn-lt"/>
              </a:rPr>
              <a:t>DRESCOT</a:t>
            </a:r>
            <a:endParaRPr lang="fr-FR" sz="1000" b="1" i="1" dirty="0">
              <a:latin typeface="+mn-lt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77E94753-18CD-46CE-B3FA-3452EDF63992}"/>
              </a:ext>
            </a:extLst>
          </p:cNvPr>
          <p:cNvSpPr txBox="1"/>
          <p:nvPr/>
        </p:nvSpPr>
        <p:spPr>
          <a:xfrm>
            <a:off x="6354892" y="2996952"/>
            <a:ext cx="149729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P VITTORELLI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 smtClean="0">
                <a:latin typeface="+mn-lt"/>
              </a:rPr>
              <a:t>P SZABO</a:t>
            </a:r>
            <a:endParaRPr lang="fr-FR" sz="1000" i="1" dirty="0">
              <a:latin typeface="+mn-lt"/>
            </a:endParaRPr>
          </a:p>
        </p:txBody>
      </p:sp>
      <p:sp>
        <p:nvSpPr>
          <p:cNvPr id="18" name="ZoneTexte 17">
            <a:extLst>
              <a:ext uri="{FF2B5EF4-FFF2-40B4-BE49-F238E27FC236}">
                <a16:creationId xmlns:a16="http://schemas.microsoft.com/office/drawing/2014/main" id="{1FD9E4B3-096F-467D-8CA2-7BB8C56D21BA}"/>
              </a:ext>
            </a:extLst>
          </p:cNvPr>
          <p:cNvSpPr txBox="1"/>
          <p:nvPr/>
        </p:nvSpPr>
        <p:spPr>
          <a:xfrm>
            <a:off x="6300192" y="980728"/>
            <a:ext cx="18924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>
                <a:latin typeface="+mn-lt"/>
              </a:rPr>
              <a:t>A</a:t>
            </a:r>
            <a:r>
              <a:rPr lang="fr-FR" sz="1000" b="1" i="1" u="sng" dirty="0" smtClean="0">
                <a:latin typeface="+mn-lt"/>
              </a:rPr>
              <a:t>. FERRET 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 smtClean="0">
                <a:latin typeface="+mn-lt"/>
              </a:rPr>
              <a:t>N BONNET</a:t>
            </a:r>
            <a:endParaRPr lang="fr-FR" sz="1000" i="1" dirty="0">
              <a:latin typeface="+mn-lt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7ABE510B-FD92-4C8E-8FAF-AE85E4FDFD75}"/>
              </a:ext>
            </a:extLst>
          </p:cNvPr>
          <p:cNvSpPr txBox="1"/>
          <p:nvPr/>
        </p:nvSpPr>
        <p:spPr>
          <a:xfrm>
            <a:off x="6300192" y="1534285"/>
            <a:ext cx="237626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H DESAGNES</a:t>
            </a:r>
            <a:r>
              <a:rPr lang="fr-FR" sz="1000" b="1" i="1" dirty="0" smtClean="0">
                <a:latin typeface="+mn-lt"/>
              </a:rPr>
              <a:t> </a:t>
            </a:r>
            <a:r>
              <a:rPr lang="fr-FR" sz="1000" i="1" dirty="0" smtClean="0">
                <a:latin typeface="+mn-lt"/>
              </a:rPr>
              <a:t>– F SAYER – J MONTANDON</a:t>
            </a:r>
            <a:endParaRPr lang="fr-FR" sz="1000" i="1" u="sng" dirty="0">
              <a:latin typeface="+mn-lt"/>
            </a:endParaRP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BA1F6335-8983-402D-A37F-5D999284DF46}"/>
              </a:ext>
            </a:extLst>
          </p:cNvPr>
          <p:cNvSpPr txBox="1"/>
          <p:nvPr/>
        </p:nvSpPr>
        <p:spPr>
          <a:xfrm>
            <a:off x="6315065" y="476672"/>
            <a:ext cx="140015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 smtClean="0">
                <a:latin typeface="+mn-lt"/>
              </a:rPr>
              <a:t>A FERRET </a:t>
            </a:r>
          </a:p>
          <a:p>
            <a:r>
              <a:rPr lang="fr-FR" sz="1000" i="1" dirty="0" smtClean="0">
                <a:latin typeface="+mn-lt"/>
              </a:rPr>
              <a:t>A VOINOT – S PICARD</a:t>
            </a:r>
            <a:endParaRPr lang="fr-FR" sz="1000" i="1" dirty="0">
              <a:latin typeface="+mn-lt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84C10A5F-4DFB-4A4C-B12E-5DE98E7BAD0C}"/>
              </a:ext>
            </a:extLst>
          </p:cNvPr>
          <p:cNvSpPr txBox="1"/>
          <p:nvPr/>
        </p:nvSpPr>
        <p:spPr>
          <a:xfrm>
            <a:off x="3491880" y="5301208"/>
            <a:ext cx="115212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dirty="0">
                <a:latin typeface="+mn-lt"/>
              </a:rPr>
              <a:t>P VITORELLI</a:t>
            </a: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A0381346-0582-4A4D-B610-A1DEB18C0DFB}"/>
              </a:ext>
            </a:extLst>
          </p:cNvPr>
          <p:cNvSpPr txBox="1"/>
          <p:nvPr/>
        </p:nvSpPr>
        <p:spPr>
          <a:xfrm>
            <a:off x="6352522" y="5477162"/>
            <a:ext cx="106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>
                <a:latin typeface="+mn-lt"/>
              </a:rPr>
              <a:t>P. </a:t>
            </a:r>
            <a:r>
              <a:rPr lang="fr-FR" sz="1000" b="1" i="1" u="sng" dirty="0" smtClean="0">
                <a:latin typeface="+mn-lt"/>
              </a:rPr>
              <a:t>VITTORELLI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 smtClean="0">
                <a:latin typeface="+mn-lt"/>
              </a:rPr>
              <a:t>T LEVITE</a:t>
            </a:r>
            <a:endParaRPr lang="fr-FR" sz="1000" i="1" dirty="0">
              <a:latin typeface="+mn-lt"/>
            </a:endParaRPr>
          </a:p>
        </p:txBody>
      </p:sp>
      <p:sp>
        <p:nvSpPr>
          <p:cNvPr id="23" name="ZoneTexte 22">
            <a:extLst>
              <a:ext uri="{FF2B5EF4-FFF2-40B4-BE49-F238E27FC236}">
                <a16:creationId xmlns:a16="http://schemas.microsoft.com/office/drawing/2014/main" id="{4682F906-1C9F-469B-AA54-166750F39168}"/>
              </a:ext>
            </a:extLst>
          </p:cNvPr>
          <p:cNvSpPr txBox="1"/>
          <p:nvPr/>
        </p:nvSpPr>
        <p:spPr>
          <a:xfrm>
            <a:off x="6326137" y="4500988"/>
            <a:ext cx="10652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b="1" i="1" u="sng" dirty="0">
                <a:latin typeface="+mn-lt"/>
              </a:rPr>
              <a:t>Y</a:t>
            </a:r>
            <a:r>
              <a:rPr lang="fr-FR" sz="1000" b="1" i="1" u="sng" dirty="0" smtClean="0">
                <a:latin typeface="+mn-lt"/>
              </a:rPr>
              <a:t>. MARCHAND</a:t>
            </a:r>
            <a:endParaRPr lang="fr-FR" sz="1000" b="1" i="1" u="sng" dirty="0">
              <a:latin typeface="+mn-lt"/>
            </a:endParaRPr>
          </a:p>
          <a:p>
            <a:r>
              <a:rPr lang="fr-FR" sz="1000" i="1" dirty="0" smtClean="0">
                <a:latin typeface="+mn-lt"/>
              </a:rPr>
              <a:t>H RICHARD </a:t>
            </a:r>
            <a:endParaRPr lang="fr-FR" sz="1000" i="1" dirty="0">
              <a:latin typeface="+mn-lt"/>
            </a:endParaRPr>
          </a:p>
        </p:txBody>
      </p:sp>
      <p:sp>
        <p:nvSpPr>
          <p:cNvPr id="24" name="ZoneTexte 23">
            <a:extLst>
              <a:ext uri="{FF2B5EF4-FFF2-40B4-BE49-F238E27FC236}">
                <a16:creationId xmlns:a16="http://schemas.microsoft.com/office/drawing/2014/main" id="{84C10A5F-4DFB-4A4C-B12E-5DE98E7BAD0C}"/>
              </a:ext>
            </a:extLst>
          </p:cNvPr>
          <p:cNvSpPr txBox="1"/>
          <p:nvPr/>
        </p:nvSpPr>
        <p:spPr>
          <a:xfrm>
            <a:off x="3491880" y="6453336"/>
            <a:ext cx="1152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000" b="1" i="1" dirty="0" smtClean="0">
                <a:latin typeface="+mn-lt"/>
              </a:rPr>
              <a:t>J HERNANDEZ – </a:t>
            </a:r>
          </a:p>
          <a:p>
            <a:pPr algn="r"/>
            <a:r>
              <a:rPr lang="fr-FR" sz="1000" b="1" i="1" dirty="0" smtClean="0">
                <a:latin typeface="+mn-lt"/>
              </a:rPr>
              <a:t>T LEVITE </a:t>
            </a:r>
            <a:endParaRPr lang="fr-FR" sz="1000" b="1" i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0395163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9. Tarifs des licences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1554" y="2060848"/>
            <a:ext cx="5820892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82436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10. Questions diverses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106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4555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CS OZON FOOTBALL – Assemblée Générale</a:t>
            </a:r>
          </a:p>
          <a:p>
            <a:pPr algn="ctr"/>
            <a:endParaRPr lang="fr-FR" sz="24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Ordre du jour</a:t>
            </a:r>
          </a:p>
          <a:p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Mot du Président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moral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financier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Amendes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et adoption du Bilan sportif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du Conseil d’administration</a:t>
            </a: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Election des membres du bureau </a:t>
            </a: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2020/2021 </a:t>
            </a: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Présentation saison et éducateurs pour la saison </a:t>
            </a: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2020/2021</a:t>
            </a: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Tarifs des licences </a:t>
            </a: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2020/2021</a:t>
            </a: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Questions diverses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890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Nombre 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de licenciés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2018/2019</a:t>
            </a: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A2CF06EE-059C-498F-9745-2C0C697F603B}"/>
              </a:ext>
            </a:extLst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227" y="1681997"/>
            <a:ext cx="3009900" cy="2486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8022"/>
            <a:ext cx="2447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1978022"/>
            <a:ext cx="2447925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322" y="3334871"/>
            <a:ext cx="6759575" cy="349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317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66FF33"/>
            </a:gs>
            <a:gs pos="40000">
              <a:schemeClr val="bg1">
                <a:tint val="45000"/>
                <a:shade val="99000"/>
                <a:satMod val="350000"/>
              </a:schemeClr>
            </a:gs>
            <a:gs pos="100000">
              <a:schemeClr val="bg1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474307"/>
            <a:ext cx="6768752" cy="4647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Manifestations</a:t>
            </a:r>
          </a:p>
          <a:p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Ont pu être réalisée :</a:t>
            </a:r>
          </a:p>
          <a:p>
            <a:r>
              <a:rPr lang="fr-FR" b="1" dirty="0"/>
              <a:t> </a:t>
            </a:r>
            <a:endParaRPr lang="fr-FR" sz="2000" dirty="0" smtClean="0"/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Symphorines - 08 décembre - Repas des dirigeants - Tournois en salle – LOT0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dirty="0" smtClean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Etaient programmées et non pu malheureusement se tenir : </a:t>
            </a:r>
          </a:p>
          <a:p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 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Vente de fromage - Stages de Foot - </a:t>
            </a:r>
            <a:r>
              <a:rPr lang="fr-FR" dirty="0" err="1">
                <a:solidFill>
                  <a:srgbClr val="008000"/>
                </a:solidFill>
                <a:latin typeface="Calibri" pitchFamily="34" charset="0"/>
              </a:rPr>
              <a:t>Festi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 foot –Trophée Philippe Le </a:t>
            </a:r>
            <a:r>
              <a:rPr lang="fr-FR" dirty="0" err="1">
                <a:solidFill>
                  <a:srgbClr val="008000"/>
                </a:solidFill>
                <a:latin typeface="Calibri" pitchFamily="34" charset="0"/>
              </a:rPr>
              <a:t>Moigne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 - Tournoi inter-entreprises – Tournoi U13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Partenariat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Equipement/Boutique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Communication / Site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r>
              <a:rPr lang="fr-FR" sz="2000" b="1" dirty="0">
                <a:solidFill>
                  <a:srgbClr val="008000"/>
                </a:solidFill>
                <a:latin typeface="Calibri" pitchFamily="34" charset="0"/>
              </a:rPr>
              <a:t>=&gt; Adoption bilan moral </a:t>
            </a: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23224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1. Bilan moral</a:t>
            </a:r>
          </a:p>
        </p:txBody>
      </p:sp>
      <p:sp>
        <p:nvSpPr>
          <p:cNvPr id="7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6742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55777" y="715029"/>
            <a:ext cx="676875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Bilan 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et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Adoption bilan financier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729" y="1628800"/>
            <a:ext cx="8444543" cy="3468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1432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55777" y="715029"/>
            <a:ext cx="6768752" cy="6217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8000"/>
                </a:solidFill>
                <a:latin typeface="Calibri" pitchFamily="34" charset="0"/>
              </a:rPr>
              <a:t>Bilan </a:t>
            </a: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et Budget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 smtClean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fr-FR" b="1" dirty="0">
              <a:solidFill>
                <a:srgbClr val="008000"/>
              </a:solidFill>
              <a:latin typeface="Calibri" pitchFamily="34" charset="0"/>
            </a:endParaRPr>
          </a:p>
          <a:p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=&gt; Adoption bilan financier </a:t>
            </a:r>
          </a:p>
          <a:p>
            <a:pPr marL="342900" lvl="0" indent="-342900">
              <a:buFont typeface="Arial" panose="020B0604020202020204" pitchFamily="34" charset="0"/>
              <a:buChar char="•"/>
            </a:pPr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5777" y="246906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2. Bilan financier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94" y="1700808"/>
            <a:ext cx="8197213" cy="31934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756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477853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b="1" dirty="0">
                <a:solidFill>
                  <a:srgbClr val="008000"/>
                </a:solidFill>
                <a:latin typeface="Calibri" pitchFamily="34" charset="0"/>
              </a:rPr>
              <a:t>Total des amendes</a:t>
            </a:r>
          </a:p>
          <a:p>
            <a:pPr algn="ctr"/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3. Discipline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077803"/>
            <a:ext cx="282892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224" y="2276872"/>
            <a:ext cx="7504736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35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416" y="4301085"/>
            <a:ext cx="31311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463" y="4301085"/>
            <a:ext cx="3131151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618" y="1477853"/>
            <a:ext cx="3152299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719572" y="6389085"/>
            <a:ext cx="676875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=&gt; Adoption bilan sportif </a:t>
            </a: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31640" y="1016188"/>
            <a:ext cx="25202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4. Bilan sportif</a:t>
            </a:r>
          </a:p>
        </p:txBody>
      </p:sp>
      <p:sp>
        <p:nvSpPr>
          <p:cNvPr id="12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9493" y="2708919"/>
            <a:ext cx="3129555" cy="208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3383" y="1477853"/>
            <a:ext cx="3107215" cy="18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6922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ZoneTexte 5"/>
          <p:cNvSpPr txBox="1">
            <a:spLocks noChangeArrowheads="1"/>
          </p:cNvSpPr>
          <p:nvPr/>
        </p:nvSpPr>
        <p:spPr bwMode="auto">
          <a:xfrm>
            <a:off x="1331640" y="1358724"/>
            <a:ext cx="6768752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endParaRPr lang="fr-FR" dirty="0">
              <a:solidFill>
                <a:srgbClr val="008000"/>
              </a:solidFill>
              <a:latin typeface="Calibri" pitchFamily="34" charset="0"/>
            </a:endParaRPr>
          </a:p>
          <a:p>
            <a:pPr marL="342900" lvl="0" indent="-342900">
              <a:buFont typeface="Arial" panose="020B0604020202020204" pitchFamily="34" charset="0"/>
              <a:buChar char="•"/>
            </a:pPr>
            <a:r>
              <a:rPr lang="fr-FR" dirty="0">
                <a:solidFill>
                  <a:srgbClr val="008000"/>
                </a:solidFill>
                <a:latin typeface="Calibri" pitchFamily="34" charset="0"/>
              </a:rPr>
              <a:t>Proposition Conseil d’Administration</a:t>
            </a:r>
            <a:endParaRPr lang="fr-FR" sz="2000" b="1" dirty="0">
              <a:solidFill>
                <a:srgbClr val="008000"/>
              </a:solidFill>
              <a:latin typeface="Calibri" pitchFamily="34" charset="0"/>
            </a:endParaRPr>
          </a:p>
        </p:txBody>
      </p:sp>
      <p:pic>
        <p:nvPicPr>
          <p:cNvPr id="27" name="Image 26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44624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Image 34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8419"/>
            <a:ext cx="1224136" cy="1300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oneTexte 5">
            <a:extLst>
              <a:ext uri="{FF2B5EF4-FFF2-40B4-BE49-F238E27FC236}">
                <a16:creationId xmlns:a16="http://schemas.microsoft.com/office/drawing/2014/main" id="{6A5989C3-C186-46EF-B9F7-A8E4F20BB8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9024" y="56342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5. Election Conseil d’administration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49A4B247-E7F4-438F-87EA-B42ABE0914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2758" y="3917175"/>
            <a:ext cx="54006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2400" b="1" dirty="0">
                <a:solidFill>
                  <a:srgbClr val="008000"/>
                </a:solidFill>
                <a:latin typeface="Calibri" pitchFamily="34" charset="0"/>
              </a:rPr>
              <a:t>6. Appel à candidature</a:t>
            </a:r>
          </a:p>
        </p:txBody>
      </p:sp>
      <p:sp>
        <p:nvSpPr>
          <p:cNvPr id="9" name="Espace réservé du pied de page 1">
            <a:extLst>
              <a:ext uri="{FF2B5EF4-FFF2-40B4-BE49-F238E27FC236}">
                <a16:creationId xmlns:a16="http://schemas.microsoft.com/office/drawing/2014/main" id="{D7D9371F-F3D2-49BC-B1E1-91EE27BAD8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716488" y="6309320"/>
            <a:ext cx="3320008" cy="365125"/>
          </a:xfrm>
        </p:spPr>
        <p:txBody>
          <a:bodyPr/>
          <a:lstStyle/>
          <a:p>
            <a:pPr>
              <a:defRPr/>
            </a:pPr>
            <a:r>
              <a:rPr lang="fr-FR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CSO Football - Assemblée Générale </a:t>
            </a:r>
            <a:r>
              <a:rPr lang="fr-FR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2019/2020</a:t>
            </a:r>
            <a:endParaRPr lang="fr-FR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713" y="2243330"/>
            <a:ext cx="9183819" cy="16738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8956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rganigramme CS Ozon - Projet">
  <a:themeElements>
    <a:clrScheme name="Vert jaune">
      <a:dk1>
        <a:sysClr val="windowText" lastClr="000000"/>
      </a:dk1>
      <a:lt1>
        <a:sysClr val="window" lastClr="FFFFFF"/>
      </a:lt1>
      <a:dk2>
        <a:srgbClr val="455F51"/>
      </a:dk2>
      <a:lt2>
        <a:srgbClr val="E2DFCC"/>
      </a:lt2>
      <a:accent1>
        <a:srgbClr val="99CB38"/>
      </a:accent1>
      <a:accent2>
        <a:srgbClr val="63A537"/>
      </a:accent2>
      <a:accent3>
        <a:srgbClr val="37A76F"/>
      </a:accent3>
      <a:accent4>
        <a:srgbClr val="44C1A3"/>
      </a:accent4>
      <a:accent5>
        <a:srgbClr val="4EB3CF"/>
      </a:accent5>
      <a:accent6>
        <a:srgbClr val="51C3F9"/>
      </a:accent6>
      <a:hlink>
        <a:srgbClr val="EE7B08"/>
      </a:hlink>
      <a:folHlink>
        <a:srgbClr val="977B2D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Organigramme CS Ozon - Projet</Template>
  <TotalTime>989</TotalTime>
  <Words>586</Words>
  <Application>Microsoft Office PowerPoint</Application>
  <PresentationFormat>Affichage à l'écran (4:3)</PresentationFormat>
  <Paragraphs>183</Paragraphs>
  <Slides>14</Slides>
  <Notes>14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Organigramme CS Ozon - Projet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CS  Ozon Football Organigramme Sportif 2020-2021</vt:lpstr>
      <vt:lpstr>Présentation PowerPoint</vt:lpstr>
      <vt:lpstr>Présentation PowerPoint</vt:lpstr>
    </vt:vector>
  </TitlesOfParts>
  <Company>Sogeti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sbrouat</dc:creator>
  <cp:lastModifiedBy>BROUAT Sébastien</cp:lastModifiedBy>
  <cp:revision>73</cp:revision>
  <dcterms:created xsi:type="dcterms:W3CDTF">2014-03-28T22:30:31Z</dcterms:created>
  <dcterms:modified xsi:type="dcterms:W3CDTF">2020-09-25T16:25:46Z</dcterms:modified>
</cp:coreProperties>
</file>