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3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81" autoAdjust="0"/>
  </p:normalViewPr>
  <p:slideViewPr>
    <p:cSldViewPr>
      <p:cViewPr varScale="1">
        <p:scale>
          <a:sx n="78" d="100"/>
          <a:sy n="78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70D6D8BA-2897-4079-92F0-70EB5B1A2B31}" type="datetimeFigureOut">
              <a:rPr lang="fr-FR" smtClean="0"/>
              <a:pPr/>
              <a:t>10/06/2013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9DBBE92-5F48-4735-8EF9-00815658FB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964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51D-9F9A-495D-AF8F-BC0C60ACBDD4}" type="datetimeFigureOut">
              <a:rPr lang="fr-FR" smtClean="0"/>
              <a:pPr/>
              <a:t>10/06/2013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674F-06DD-4211-8132-1B982B1230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51D-9F9A-495D-AF8F-BC0C60ACBDD4}" type="datetimeFigureOut">
              <a:rPr lang="fr-FR" smtClean="0"/>
              <a:pPr/>
              <a:t>10/06/2013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674F-06DD-4211-8132-1B982B1230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51D-9F9A-495D-AF8F-BC0C60ACBDD4}" type="datetimeFigureOut">
              <a:rPr lang="fr-FR" smtClean="0"/>
              <a:pPr/>
              <a:t>10/06/2013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674F-06DD-4211-8132-1B982B1230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51D-9F9A-495D-AF8F-BC0C60ACBDD4}" type="datetimeFigureOut">
              <a:rPr lang="fr-FR" smtClean="0"/>
              <a:pPr/>
              <a:t>10/06/2013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674F-06DD-4211-8132-1B982B1230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51D-9F9A-495D-AF8F-BC0C60ACBDD4}" type="datetimeFigureOut">
              <a:rPr lang="fr-FR" smtClean="0"/>
              <a:pPr/>
              <a:t>10/06/2013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674F-06DD-4211-8132-1B982B1230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51D-9F9A-495D-AF8F-BC0C60ACBDD4}" type="datetimeFigureOut">
              <a:rPr lang="fr-FR" smtClean="0"/>
              <a:pPr/>
              <a:t>10/06/2013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674F-06DD-4211-8132-1B982B1230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51D-9F9A-495D-AF8F-BC0C60ACBDD4}" type="datetimeFigureOut">
              <a:rPr lang="fr-FR" smtClean="0"/>
              <a:pPr/>
              <a:t>10/06/2013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674F-06DD-4211-8132-1B982B1230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51D-9F9A-495D-AF8F-BC0C60ACBDD4}" type="datetimeFigureOut">
              <a:rPr lang="fr-FR" smtClean="0"/>
              <a:pPr/>
              <a:t>10/06/2013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674F-06DD-4211-8132-1B982B1230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51D-9F9A-495D-AF8F-BC0C60ACBDD4}" type="datetimeFigureOut">
              <a:rPr lang="fr-FR" smtClean="0"/>
              <a:pPr/>
              <a:t>10/06/2013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674F-06DD-4211-8132-1B982B1230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51D-9F9A-495D-AF8F-BC0C60ACBDD4}" type="datetimeFigureOut">
              <a:rPr lang="fr-FR" smtClean="0"/>
              <a:pPr/>
              <a:t>10/06/2013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674F-06DD-4211-8132-1B982B1230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51D-9F9A-495D-AF8F-BC0C60ACBDD4}" type="datetimeFigureOut">
              <a:rPr lang="fr-FR" smtClean="0"/>
              <a:pPr/>
              <a:t>10/06/2013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674F-06DD-4211-8132-1B982B1230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0851D-9F9A-495D-AF8F-BC0C60ACBDD4}" type="datetimeFigureOut">
              <a:rPr lang="fr-FR" smtClean="0"/>
              <a:pPr/>
              <a:t>10/06/2013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3674F-06DD-4211-8132-1B982B12303B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Picture 11" descr="FFF_powerpoint-courrant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82444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FFF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vstefani</dc:creator>
  <cp:lastModifiedBy>PICARDIE TECHNIQUE</cp:lastModifiedBy>
  <cp:revision>104</cp:revision>
  <dcterms:created xsi:type="dcterms:W3CDTF">2013-03-21T17:04:53Z</dcterms:created>
  <dcterms:modified xsi:type="dcterms:W3CDTF">2013-06-10T15:06:10Z</dcterms:modified>
</cp:coreProperties>
</file>