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5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8.jpeg" ContentType="image/jpeg"/>
  <Override PartName="/ppt/media/image10.jpeg" ContentType="image/jpeg"/>
  <Override PartName="/ppt/media/image24.jpeg" ContentType="image/jpeg"/>
  <Override PartName="/ppt/media/image12.png" ContentType="image/png"/>
  <Override PartName="/ppt/media/image9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2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799262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369794A-BF7A-4CF3-A998-FE4411712DDF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D59221A-3946-4943-B83D-4DB56821AE9C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97072DF-2DB7-4908-9A77-4B9C78811852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FBD65F4-2D47-4385-9E08-D01328E771E0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3"/>
          <a:stretch/>
        </p:blipFill>
        <p:spPr>
          <a:xfrm>
            <a:off x="222120" y="4868640"/>
            <a:ext cx="1011600" cy="1373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" name="CustomShape 1"/>
          <p:cNvSpPr/>
          <p:nvPr/>
        </p:nvSpPr>
        <p:spPr>
          <a:xfrm>
            <a:off x="7920" y="6300000"/>
            <a:ext cx="1439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Arial"/>
                <a:ea typeface="DejaVu Sans"/>
              </a:rPr>
              <a:t>2014-2015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219240" y="3357000"/>
            <a:ext cx="1007280" cy="88920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1700" strike="noStrike">
                <a:solidFill>
                  <a:srgbClr val="ff0000"/>
                </a:solidFill>
                <a:latin typeface="Calibri"/>
                <a:ea typeface="DejaVu Sans"/>
              </a:rPr>
              <a:t>DISTRICT</a:t>
            </a:r>
            <a:endParaRPr/>
          </a:p>
        </p:txBody>
      </p:sp>
      <p:pic>
        <p:nvPicPr>
          <p:cNvPr id="3" name="Image 14" descr=""/>
          <p:cNvPicPr/>
          <p:nvPr/>
        </p:nvPicPr>
        <p:blipFill>
          <a:blip r:embed="rId4"/>
          <a:stretch/>
        </p:blipFill>
        <p:spPr>
          <a:xfrm>
            <a:off x="6514200" y="-35640"/>
            <a:ext cx="2529000" cy="54540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219240" y="1809720"/>
            <a:ext cx="1007280" cy="88920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  <a:ea typeface="DejaVu Sans"/>
              </a:rPr>
              <a:t>LOGO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  <a:ea typeface="DejaVu Sans"/>
              </a:rPr>
              <a:t>CLUB</a:t>
            </a:r>
            <a:endParaRPr/>
          </a:p>
        </p:txBody>
      </p:sp>
      <p:pic>
        <p:nvPicPr>
          <p:cNvPr id="5" name="Image 1" descr=""/>
          <p:cNvPicPr/>
          <p:nvPr/>
        </p:nvPicPr>
        <p:blipFill>
          <a:blip r:embed="rId5"/>
          <a:stretch/>
        </p:blipFill>
        <p:spPr>
          <a:xfrm>
            <a:off x="7956360" y="548640"/>
            <a:ext cx="561960" cy="574200"/>
          </a:xfrm>
          <a:prstGeom prst="rect">
            <a:avLst/>
          </a:prstGeom>
          <a:ln>
            <a:noFill/>
          </a:ln>
        </p:spPr>
      </p:pic>
      <p:pic>
        <p:nvPicPr>
          <p:cNvPr id="6" name="Image 2" descr=""/>
          <p:cNvPicPr/>
          <p:nvPr/>
        </p:nvPicPr>
        <p:blipFill>
          <a:blip r:embed="rId6"/>
          <a:stretch/>
        </p:blipFill>
        <p:spPr>
          <a:xfrm>
            <a:off x="8532360" y="620640"/>
            <a:ext cx="464400" cy="45648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59640" y="548640"/>
            <a:ext cx="6696000" cy="5716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trike="noStrike" u="sng">
                <a:solidFill>
                  <a:srgbClr val="0070c0"/>
                </a:solidFill>
                <a:latin typeface="Novecento wide UltraLight"/>
                <a:ea typeface="DejaVu Sans"/>
              </a:rPr>
              <a:t>Le Programme Educatif Fédéral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70c0"/>
                </a:solidFill>
                <a:latin typeface="Novecento wide UltraLight"/>
                <a:ea typeface="DejaVu Sans"/>
              </a:rPr>
              <a:t>Fiche « action »</a:t>
            </a:r>
            <a:endParaRPr/>
          </a:p>
        </p:txBody>
      </p:sp>
      <p:pic>
        <p:nvPicPr>
          <p:cNvPr id="49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400" cy="1213560"/>
          </a:xfrm>
          <a:prstGeom prst="rect">
            <a:avLst/>
          </a:prstGeom>
          <a:ln>
            <a:noFill/>
          </a:ln>
        </p:spPr>
      </p:pic>
      <p:pic>
        <p:nvPicPr>
          <p:cNvPr id="50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080" cy="119952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1368000" y="5877360"/>
            <a:ext cx="7703640" cy="7912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11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Référent P.E.F. / Elu du club : Bruno JOUFFROY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	</a:t>
            </a:r>
            <a:r>
              <a:rPr b="1" lang="fr-FR" sz="11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Mail : fc-crolles-bernin@lrafoot.org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1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Référent P.E.F. / Technicien du club : Marion DELPECH  Mail : marion.delpech.fccb@gmail.com</a:t>
            </a:r>
            <a:endParaRPr/>
          </a:p>
        </p:txBody>
      </p:sp>
      <p:pic>
        <p:nvPicPr>
          <p:cNvPr id="52" name="Picture 2" descr=""/>
          <p:cNvPicPr/>
          <p:nvPr/>
        </p:nvPicPr>
        <p:blipFill>
          <a:blip r:embed="rId3"/>
          <a:stretch/>
        </p:blipFill>
        <p:spPr>
          <a:xfrm>
            <a:off x="2202840" y="2030400"/>
            <a:ext cx="4744800" cy="3558240"/>
          </a:xfrm>
          <a:prstGeom prst="rect">
            <a:avLst/>
          </a:prstGeom>
          <a:ln>
            <a:noFill/>
          </a:ln>
        </p:spPr>
      </p:pic>
      <p:sp>
        <p:nvSpPr>
          <p:cNvPr id="53" name="CustomShape 3"/>
          <p:cNvSpPr/>
          <p:nvPr/>
        </p:nvSpPr>
        <p:spPr>
          <a:xfrm>
            <a:off x="1602360" y="1340640"/>
            <a:ext cx="6984000" cy="417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NOM du Club : FOOTBALL CLUB CROLLES BERNIN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__________________________________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500480" y="1688040"/>
            <a:ext cx="7391520" cy="127980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458280" bIns="156600"/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fr-FR" sz="2200" strike="noStrike">
                <a:solidFill>
                  <a:srgbClr val="000000"/>
                </a:solidFill>
                <a:latin typeface="Calibri"/>
                <a:ea typeface="DejaVu Sans"/>
              </a:rPr>
              <a:t>Concevoir un slogan à l’image du club.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869840" y="1672200"/>
            <a:ext cx="5173560" cy="464040"/>
          </a:xfrm>
          <a:prstGeom prst="roundRect">
            <a:avLst>
              <a:gd name="adj" fmla="val 144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22680" bIns="22680" anchor="ctr"/>
          <a:p>
            <a:pPr>
              <a:lnSpc>
                <a:spcPct val="90000"/>
              </a:lnSpc>
            </a:pPr>
            <a:r>
              <a:rPr b="1" lang="fr-FR" sz="2200" strike="noStrike">
                <a:solidFill>
                  <a:srgbClr val="ffffff"/>
                </a:solidFill>
                <a:latin typeface="Calibri"/>
                <a:ea typeface="DejaVu Sans"/>
              </a:rPr>
              <a:t>OBJECTIF</a:t>
            </a: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1500480" y="3233880"/>
            <a:ext cx="7391520" cy="255492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395640" bIns="135000"/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fr-FR" sz="1900" strike="noStrike">
                <a:solidFill>
                  <a:srgbClr val="000000"/>
                </a:solidFill>
                <a:latin typeface="Calibri"/>
                <a:ea typeface="DejaVu Sans"/>
              </a:rPr>
              <a:t>Pendant un stage on a demandé aux enfants (de 5 à 12 ans) par petits groupes de réfléchir à un slogan pour le club.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fr-FR" sz="1900" strike="noStrike">
                <a:solidFill>
                  <a:srgbClr val="000000"/>
                </a:solidFill>
                <a:latin typeface="Calibri"/>
                <a:ea typeface="DejaVu Sans"/>
              </a:rPr>
              <a:t>Les enfants devaient écrire leur slogan avec des dessins sur une feuille.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l"/>
            </a:pPr>
            <a:r>
              <a:rPr lang="fr-FR" sz="1900" strike="noStrike">
                <a:solidFill>
                  <a:srgbClr val="000000"/>
                </a:solidFill>
                <a:latin typeface="Calibri"/>
                <a:ea typeface="DejaVu Sans"/>
              </a:rPr>
              <a:t>Tous les participants du stage ainsi que le bureau ont voté pour choisir celui que l’on garde.</a:t>
            </a:r>
            <a:endParaRPr/>
          </a:p>
        </p:txBody>
      </p:sp>
      <p:sp>
        <p:nvSpPr>
          <p:cNvPr id="57" name="CustomShape 4"/>
          <p:cNvSpPr/>
          <p:nvPr/>
        </p:nvSpPr>
        <p:spPr>
          <a:xfrm>
            <a:off x="1869840" y="3069000"/>
            <a:ext cx="5173560" cy="212040"/>
          </a:xfrm>
          <a:prstGeom prst="roundRect">
            <a:avLst>
              <a:gd name="adj" fmla="val 144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10440" bIns="10440" anchor="ctr"/>
          <a:p>
            <a:pPr>
              <a:lnSpc>
                <a:spcPct val="90000"/>
              </a:lnSpc>
            </a:pPr>
            <a:r>
              <a:rPr b="1" lang="fr-FR" sz="1600" strike="noStrike">
                <a:solidFill>
                  <a:srgbClr val="ffffff"/>
                </a:solidFill>
                <a:latin typeface="Calibri"/>
                <a:ea typeface="DejaVu Sans"/>
              </a:rPr>
              <a:t>DESCRIPTIF</a:t>
            </a:r>
            <a:endParaRPr/>
          </a:p>
        </p:txBody>
      </p:sp>
      <p:sp>
        <p:nvSpPr>
          <p:cNvPr id="58" name="CustomShape 5"/>
          <p:cNvSpPr/>
          <p:nvPr/>
        </p:nvSpPr>
        <p:spPr>
          <a:xfrm>
            <a:off x="1403640" y="5768640"/>
            <a:ext cx="7560000" cy="73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  <a:ea typeface="DejaVu Sans"/>
              </a:rPr>
              <a:t>Date et lieu : du 19 au 23 octobre 2015</a:t>
            </a:r>
            <a:r>
              <a:rPr b="1" lang="fr-FR" sz="1700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  <a:ea typeface="DejaVu Sans"/>
              </a:rPr>
              <a:t>Action ponctuelle 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  <a:ea typeface="DejaVu Sans"/>
              </a:rPr>
              <a:t>Catégorie(s) concernée(s) : U6-U13</a:t>
            </a:r>
            <a:r>
              <a:rPr b="1" lang="fr-FR" sz="1700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  <a:ea typeface="DejaVu Sans"/>
              </a:rPr>
              <a:t>Nombre de participants : 33 enfants</a:t>
            </a:r>
            <a:endParaRPr/>
          </a:p>
        </p:txBody>
      </p:sp>
      <p:sp>
        <p:nvSpPr>
          <p:cNvPr id="59" name="CustomShape 6"/>
          <p:cNvSpPr/>
          <p:nvPr/>
        </p:nvSpPr>
        <p:spPr>
          <a:xfrm>
            <a:off x="1461240" y="1124640"/>
            <a:ext cx="7430400" cy="5752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  <a:ea typeface="DejaVu Sans"/>
              </a:rPr>
              <a:t>Thématique : CULTURE FOOT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  <a:ea typeface="DejaVu Sans"/>
              </a:rPr>
              <a:t>Nom de l’action : Conception du slogan du club </a:t>
            </a:r>
            <a:endParaRPr/>
          </a:p>
        </p:txBody>
      </p:sp>
      <p:pic>
        <p:nvPicPr>
          <p:cNvPr id="60" name="Picture 3" descr=""/>
          <p:cNvPicPr/>
          <p:nvPr/>
        </p:nvPicPr>
        <p:blipFill>
          <a:blip r:embed="rId1"/>
          <a:stretch/>
        </p:blipFill>
        <p:spPr>
          <a:xfrm>
            <a:off x="1547640" y="623880"/>
            <a:ext cx="1160640" cy="42804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4" descr=""/>
          <p:cNvPicPr/>
          <p:nvPr/>
        </p:nvPicPr>
        <p:blipFill>
          <a:blip r:embed="rId2"/>
          <a:stretch/>
        </p:blipFill>
        <p:spPr>
          <a:xfrm>
            <a:off x="2670120" y="623880"/>
            <a:ext cx="1072440" cy="42804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5" descr=""/>
          <p:cNvPicPr/>
          <p:nvPr/>
        </p:nvPicPr>
        <p:blipFill>
          <a:blip r:embed="rId3"/>
          <a:stretch/>
        </p:blipFill>
        <p:spPr>
          <a:xfrm>
            <a:off x="3718080" y="623880"/>
            <a:ext cx="1066320" cy="428040"/>
          </a:xfrm>
          <a:prstGeom prst="rect">
            <a:avLst/>
          </a:prstGeom>
          <a:ln w="9360">
            <a:noFill/>
          </a:ln>
        </p:spPr>
      </p:pic>
      <p:pic>
        <p:nvPicPr>
          <p:cNvPr id="63" name="Picture 6" descr=""/>
          <p:cNvPicPr/>
          <p:nvPr/>
        </p:nvPicPr>
        <p:blipFill>
          <a:blip r:embed="rId4"/>
          <a:stretch/>
        </p:blipFill>
        <p:spPr>
          <a:xfrm>
            <a:off x="4766040" y="623880"/>
            <a:ext cx="1038960" cy="428040"/>
          </a:xfrm>
          <a:prstGeom prst="rect">
            <a:avLst/>
          </a:prstGeom>
          <a:ln w="9360">
            <a:noFill/>
          </a:ln>
        </p:spPr>
      </p:pic>
      <p:pic>
        <p:nvPicPr>
          <p:cNvPr id="64" name="Picture 7" descr=""/>
          <p:cNvPicPr/>
          <p:nvPr/>
        </p:nvPicPr>
        <p:blipFill>
          <a:blip r:embed="rId5"/>
          <a:stretch/>
        </p:blipFill>
        <p:spPr>
          <a:xfrm>
            <a:off x="5763960" y="623880"/>
            <a:ext cx="1106280" cy="42804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6"/>
          <a:stretch/>
        </p:blipFill>
        <p:spPr>
          <a:xfrm>
            <a:off x="6861600" y="620640"/>
            <a:ext cx="1022040" cy="431280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14" descr=""/>
          <p:cNvPicPr/>
          <p:nvPr/>
        </p:nvPicPr>
        <p:blipFill>
          <a:blip r:embed="rId7"/>
          <a:stretch/>
        </p:blipFill>
        <p:spPr>
          <a:xfrm>
            <a:off x="74520" y="1665360"/>
            <a:ext cx="1364400" cy="1213560"/>
          </a:xfrm>
          <a:prstGeom prst="rect">
            <a:avLst/>
          </a:prstGeom>
          <a:ln>
            <a:noFill/>
          </a:ln>
        </p:spPr>
      </p:pic>
      <p:pic>
        <p:nvPicPr>
          <p:cNvPr id="67" name="Picture 15" descr=""/>
          <p:cNvPicPr/>
          <p:nvPr/>
        </p:nvPicPr>
        <p:blipFill>
          <a:blip r:embed="rId8"/>
          <a:stretch/>
        </p:blipFill>
        <p:spPr>
          <a:xfrm>
            <a:off x="216000" y="3240000"/>
            <a:ext cx="1009080" cy="119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259640" y="764640"/>
            <a:ext cx="7704000" cy="417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70c0"/>
                </a:solidFill>
                <a:latin typeface="Novecento wide UltraLight"/>
                <a:ea typeface="DejaVu Sans"/>
              </a:rPr>
              <a:t>Retour en images sur la manifestation :</a:t>
            </a:r>
            <a:endParaRPr/>
          </a:p>
        </p:txBody>
      </p:sp>
      <p:pic>
        <p:nvPicPr>
          <p:cNvPr id="69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400" cy="1213560"/>
          </a:xfrm>
          <a:prstGeom prst="rect">
            <a:avLst/>
          </a:prstGeom>
          <a:ln>
            <a:noFill/>
          </a:ln>
        </p:spPr>
      </p:pic>
      <p:pic>
        <p:nvPicPr>
          <p:cNvPr id="70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080" cy="1199520"/>
          </a:xfrm>
          <a:prstGeom prst="rect">
            <a:avLst/>
          </a:prstGeom>
          <a:ln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3"/>
          <a:stretch/>
        </p:blipFill>
        <p:spPr>
          <a:xfrm rot="5400000">
            <a:off x="1198440" y="4324320"/>
            <a:ext cx="2321280" cy="174096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"/>
          <p:cNvPicPr/>
          <p:nvPr/>
        </p:nvPicPr>
        <p:blipFill>
          <a:blip r:embed="rId4"/>
          <a:stretch/>
        </p:blipFill>
        <p:spPr>
          <a:xfrm rot="16200000">
            <a:off x="2997000" y="4302720"/>
            <a:ext cx="2375640" cy="178164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"/>
          <p:cNvPicPr/>
          <p:nvPr/>
        </p:nvPicPr>
        <p:blipFill>
          <a:blip r:embed="rId5"/>
          <a:stretch/>
        </p:blipFill>
        <p:spPr>
          <a:xfrm>
            <a:off x="5299560" y="3884760"/>
            <a:ext cx="3520080" cy="2639880"/>
          </a:xfrm>
          <a:prstGeom prst="rect">
            <a:avLst/>
          </a:prstGeom>
          <a:ln>
            <a:noFill/>
          </a:ln>
        </p:spPr>
      </p:pic>
      <p:pic>
        <p:nvPicPr>
          <p:cNvPr id="74" name="Picture 5" descr=""/>
          <p:cNvPicPr/>
          <p:nvPr/>
        </p:nvPicPr>
        <p:blipFill>
          <a:blip r:embed="rId6"/>
          <a:stretch/>
        </p:blipFill>
        <p:spPr>
          <a:xfrm>
            <a:off x="1600920" y="1398600"/>
            <a:ext cx="3186360" cy="2389680"/>
          </a:xfrm>
          <a:prstGeom prst="rect">
            <a:avLst/>
          </a:prstGeom>
          <a:ln>
            <a:noFill/>
          </a:ln>
        </p:spPr>
      </p:pic>
      <p:pic>
        <p:nvPicPr>
          <p:cNvPr id="75" name="Picture 6" descr=""/>
          <p:cNvPicPr/>
          <p:nvPr/>
        </p:nvPicPr>
        <p:blipFill>
          <a:blip r:embed="rId7"/>
          <a:stretch/>
        </p:blipFill>
        <p:spPr>
          <a:xfrm>
            <a:off x="5436000" y="1392480"/>
            <a:ext cx="3194640" cy="239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